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3" r:id="rId6"/>
    <p:sldId id="274" r:id="rId7"/>
    <p:sldId id="276" r:id="rId8"/>
    <p:sldId id="277" r:id="rId9"/>
    <p:sldId id="278" r:id="rId10"/>
    <p:sldId id="279" r:id="rId11"/>
    <p:sldId id="281" r:id="rId12"/>
    <p:sldId id="262" r:id="rId13"/>
    <p:sldId id="264" r:id="rId14"/>
    <p:sldId id="267" r:id="rId15"/>
    <p:sldId id="269" r:id="rId16"/>
    <p:sldId id="270" r:id="rId17"/>
    <p:sldId id="280" r:id="rId18"/>
    <p:sldId id="283" r:id="rId19"/>
    <p:sldId id="28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CE7194-FFF5-42B6-B6B1-A9B56EF075D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786CF9D-8E17-4DD2-919E-38E77246CF05}">
      <dgm:prSet phldrT="[Текст]"/>
      <dgm:spPr/>
      <dgm:t>
        <a:bodyPr/>
        <a:lstStyle/>
        <a:p>
          <a:r>
            <a:rPr lang="ru-RU" dirty="0" smtClean="0"/>
            <a:t>СОШ №2</a:t>
          </a:r>
          <a:endParaRPr lang="ru-RU" dirty="0"/>
        </a:p>
      </dgm:t>
    </dgm:pt>
    <dgm:pt modelId="{22B138ED-CD34-40BA-A80A-4E017DB33F48}" type="parTrans" cxnId="{3E2D06FC-D3F0-44E8-B433-809D1BA6EBB4}">
      <dgm:prSet/>
      <dgm:spPr/>
    </dgm:pt>
    <dgm:pt modelId="{7D461949-0D2A-47D1-8492-BE08CC1F2EEF}" type="sibTrans" cxnId="{3E2D06FC-D3F0-44E8-B433-809D1BA6EBB4}">
      <dgm:prSet/>
      <dgm:spPr/>
    </dgm:pt>
    <dgm:pt modelId="{83BDEE37-9483-43C8-A5D9-09F56E06D042}">
      <dgm:prSet phldrT="[Текст]"/>
      <dgm:spPr/>
      <dgm:t>
        <a:bodyPr/>
        <a:lstStyle/>
        <a:p>
          <a:r>
            <a:rPr lang="ru-RU" dirty="0" smtClean="0"/>
            <a:t>СОШ №9</a:t>
          </a:r>
          <a:endParaRPr lang="ru-RU" dirty="0"/>
        </a:p>
      </dgm:t>
    </dgm:pt>
    <dgm:pt modelId="{1A081FC5-454D-4342-BB22-996467FDEE47}" type="parTrans" cxnId="{8B26176E-FB91-4AC2-A990-4A70E0CB7253}">
      <dgm:prSet/>
      <dgm:spPr/>
    </dgm:pt>
    <dgm:pt modelId="{255B79E3-8F2E-47AB-9F14-AEA6C264413A}" type="sibTrans" cxnId="{8B26176E-FB91-4AC2-A990-4A70E0CB7253}">
      <dgm:prSet/>
      <dgm:spPr/>
    </dgm:pt>
    <dgm:pt modelId="{7D86EA8D-F210-4213-AF8A-76875B79ABF8}">
      <dgm:prSet phldrT="[Текст]"/>
      <dgm:spPr/>
      <dgm:t>
        <a:bodyPr/>
        <a:lstStyle/>
        <a:p>
          <a:r>
            <a:rPr lang="ru-RU" dirty="0" smtClean="0"/>
            <a:t>Лицей</a:t>
          </a:r>
          <a:endParaRPr lang="ru-RU" dirty="0"/>
        </a:p>
      </dgm:t>
    </dgm:pt>
    <dgm:pt modelId="{F9C71974-CA95-4C79-B12F-1908D469A553}" type="parTrans" cxnId="{802F8DE5-CCB0-4FA3-8FA7-3B56D3F7B305}">
      <dgm:prSet/>
      <dgm:spPr/>
    </dgm:pt>
    <dgm:pt modelId="{23345DF2-0FD0-4913-B494-DF63F50C0BBC}" type="sibTrans" cxnId="{802F8DE5-CCB0-4FA3-8FA7-3B56D3F7B305}">
      <dgm:prSet/>
      <dgm:spPr/>
    </dgm:pt>
    <dgm:pt modelId="{FD4760D6-1A22-4EA3-B5FD-BEA4DABC7EDE}" type="pres">
      <dgm:prSet presAssocID="{41CE7194-FFF5-42B6-B6B1-A9B56EF075D6}" presName="CompostProcess" presStyleCnt="0">
        <dgm:presLayoutVars>
          <dgm:dir/>
          <dgm:resizeHandles val="exact"/>
        </dgm:presLayoutVars>
      </dgm:prSet>
      <dgm:spPr/>
    </dgm:pt>
    <dgm:pt modelId="{CF42A586-7181-42B3-9005-4CB28FCAFF16}" type="pres">
      <dgm:prSet presAssocID="{41CE7194-FFF5-42B6-B6B1-A9B56EF075D6}" presName="arrow" presStyleLbl="bgShp" presStyleIdx="0" presStyleCnt="1"/>
      <dgm:spPr/>
    </dgm:pt>
    <dgm:pt modelId="{921E2684-D095-4529-9CDD-CBC6B310A29B}" type="pres">
      <dgm:prSet presAssocID="{41CE7194-FFF5-42B6-B6B1-A9B56EF075D6}" presName="linearProcess" presStyleCnt="0"/>
      <dgm:spPr/>
    </dgm:pt>
    <dgm:pt modelId="{4079A250-58BB-4CE7-A199-3C8302482E7F}" type="pres">
      <dgm:prSet presAssocID="{D786CF9D-8E17-4DD2-919E-38E77246CF0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3B517F-CD7D-4EA3-82FD-A48F78C30510}" type="pres">
      <dgm:prSet presAssocID="{7D461949-0D2A-47D1-8492-BE08CC1F2EEF}" presName="sibTrans" presStyleCnt="0"/>
      <dgm:spPr/>
    </dgm:pt>
    <dgm:pt modelId="{4BE6E79B-95BB-4242-90F1-5BE4564F1915}" type="pres">
      <dgm:prSet presAssocID="{83BDEE37-9483-43C8-A5D9-09F56E06D04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09A97-0F64-488A-A013-3762DDA93382}" type="pres">
      <dgm:prSet presAssocID="{255B79E3-8F2E-47AB-9F14-AEA6C264413A}" presName="sibTrans" presStyleCnt="0"/>
      <dgm:spPr/>
    </dgm:pt>
    <dgm:pt modelId="{CDCE72E3-36DF-4DE6-B55C-2BB00824A841}" type="pres">
      <dgm:prSet presAssocID="{7D86EA8D-F210-4213-AF8A-76875B79ABF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9AAA50-F4D6-45E8-81BD-BDF9934F0801}" type="presOf" srcId="{83BDEE37-9483-43C8-A5D9-09F56E06D042}" destId="{4BE6E79B-95BB-4242-90F1-5BE4564F1915}" srcOrd="0" destOrd="0" presId="urn:microsoft.com/office/officeart/2005/8/layout/hProcess9"/>
    <dgm:cxn modelId="{3E2D06FC-D3F0-44E8-B433-809D1BA6EBB4}" srcId="{41CE7194-FFF5-42B6-B6B1-A9B56EF075D6}" destId="{D786CF9D-8E17-4DD2-919E-38E77246CF05}" srcOrd="0" destOrd="0" parTransId="{22B138ED-CD34-40BA-A80A-4E017DB33F48}" sibTransId="{7D461949-0D2A-47D1-8492-BE08CC1F2EEF}"/>
    <dgm:cxn modelId="{802F8DE5-CCB0-4FA3-8FA7-3B56D3F7B305}" srcId="{41CE7194-FFF5-42B6-B6B1-A9B56EF075D6}" destId="{7D86EA8D-F210-4213-AF8A-76875B79ABF8}" srcOrd="2" destOrd="0" parTransId="{F9C71974-CA95-4C79-B12F-1908D469A553}" sibTransId="{23345DF2-0FD0-4913-B494-DF63F50C0BBC}"/>
    <dgm:cxn modelId="{BA53D2FF-35A6-4F46-A10C-B67CFE5EEEE4}" type="presOf" srcId="{41CE7194-FFF5-42B6-B6B1-A9B56EF075D6}" destId="{FD4760D6-1A22-4EA3-B5FD-BEA4DABC7EDE}" srcOrd="0" destOrd="0" presId="urn:microsoft.com/office/officeart/2005/8/layout/hProcess9"/>
    <dgm:cxn modelId="{8B26176E-FB91-4AC2-A990-4A70E0CB7253}" srcId="{41CE7194-FFF5-42B6-B6B1-A9B56EF075D6}" destId="{83BDEE37-9483-43C8-A5D9-09F56E06D042}" srcOrd="1" destOrd="0" parTransId="{1A081FC5-454D-4342-BB22-996467FDEE47}" sibTransId="{255B79E3-8F2E-47AB-9F14-AEA6C264413A}"/>
    <dgm:cxn modelId="{7118580C-36F0-47B7-B5B8-13E06EEB9A94}" type="presOf" srcId="{7D86EA8D-F210-4213-AF8A-76875B79ABF8}" destId="{CDCE72E3-36DF-4DE6-B55C-2BB00824A841}" srcOrd="0" destOrd="0" presId="urn:microsoft.com/office/officeart/2005/8/layout/hProcess9"/>
    <dgm:cxn modelId="{0B459F07-6A84-46A2-A032-7CDE1C73CAF8}" type="presOf" srcId="{D786CF9D-8E17-4DD2-919E-38E77246CF05}" destId="{4079A250-58BB-4CE7-A199-3C8302482E7F}" srcOrd="0" destOrd="0" presId="urn:microsoft.com/office/officeart/2005/8/layout/hProcess9"/>
    <dgm:cxn modelId="{333651F7-A2CE-45B3-B701-8B0651007F60}" type="presParOf" srcId="{FD4760D6-1A22-4EA3-B5FD-BEA4DABC7EDE}" destId="{CF42A586-7181-42B3-9005-4CB28FCAFF16}" srcOrd="0" destOrd="0" presId="urn:microsoft.com/office/officeart/2005/8/layout/hProcess9"/>
    <dgm:cxn modelId="{100ECDDC-1E2B-4E22-873C-5D5EB8C3BC12}" type="presParOf" srcId="{FD4760D6-1A22-4EA3-B5FD-BEA4DABC7EDE}" destId="{921E2684-D095-4529-9CDD-CBC6B310A29B}" srcOrd="1" destOrd="0" presId="urn:microsoft.com/office/officeart/2005/8/layout/hProcess9"/>
    <dgm:cxn modelId="{801B339C-314D-4F9C-B759-AD0CC997828D}" type="presParOf" srcId="{921E2684-D095-4529-9CDD-CBC6B310A29B}" destId="{4079A250-58BB-4CE7-A199-3C8302482E7F}" srcOrd="0" destOrd="0" presId="urn:microsoft.com/office/officeart/2005/8/layout/hProcess9"/>
    <dgm:cxn modelId="{67DD431C-5FA9-4744-B891-C4CD36956D35}" type="presParOf" srcId="{921E2684-D095-4529-9CDD-CBC6B310A29B}" destId="{4C3B517F-CD7D-4EA3-82FD-A48F78C30510}" srcOrd="1" destOrd="0" presId="urn:microsoft.com/office/officeart/2005/8/layout/hProcess9"/>
    <dgm:cxn modelId="{07643207-BDF6-41F0-A039-FBE7564AA8DB}" type="presParOf" srcId="{921E2684-D095-4529-9CDD-CBC6B310A29B}" destId="{4BE6E79B-95BB-4242-90F1-5BE4564F1915}" srcOrd="2" destOrd="0" presId="urn:microsoft.com/office/officeart/2005/8/layout/hProcess9"/>
    <dgm:cxn modelId="{BA1CCF1D-EE24-448E-BC1F-227239CD9074}" type="presParOf" srcId="{921E2684-D095-4529-9CDD-CBC6B310A29B}" destId="{50D09A97-0F64-488A-A013-3762DDA93382}" srcOrd="3" destOrd="0" presId="urn:microsoft.com/office/officeart/2005/8/layout/hProcess9"/>
    <dgm:cxn modelId="{ADC62195-F70A-4713-BBE6-2CF5F4758F06}" type="presParOf" srcId="{921E2684-D095-4529-9CDD-CBC6B310A29B}" destId="{CDCE72E3-36DF-4DE6-B55C-2BB00824A84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A271B1-F564-475D-8109-822297251EA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B612501-7EAF-4707-B236-F73DD538DB23}">
      <dgm:prSet phldrT="[Текст]"/>
      <dgm:spPr/>
      <dgm:t>
        <a:bodyPr/>
        <a:lstStyle/>
        <a:p>
          <a:r>
            <a:rPr lang="ru-RU" dirty="0" smtClean="0"/>
            <a:t>Акцент ИОМ</a:t>
          </a:r>
          <a:endParaRPr lang="ru-RU" dirty="0"/>
        </a:p>
      </dgm:t>
    </dgm:pt>
    <dgm:pt modelId="{EF4CAB47-8A8D-4AAD-9B72-6C012D4B8E0A}" type="parTrans" cxnId="{7AA8C302-03C7-4A75-878A-29382AA23CEC}">
      <dgm:prSet/>
      <dgm:spPr/>
    </dgm:pt>
    <dgm:pt modelId="{06A174FB-14BE-4EF1-8AD3-9069D42B25D8}" type="sibTrans" cxnId="{7AA8C302-03C7-4A75-878A-29382AA23CEC}">
      <dgm:prSet/>
      <dgm:spPr/>
    </dgm:pt>
    <dgm:pt modelId="{5456E41C-5DB3-41BE-BAFC-376DA8EB2665}">
      <dgm:prSet phldrT="[Текст]"/>
      <dgm:spPr/>
      <dgm:t>
        <a:bodyPr/>
        <a:lstStyle/>
        <a:p>
          <a:r>
            <a:rPr lang="ru-RU" dirty="0" smtClean="0"/>
            <a:t>С/Д подход</a:t>
          </a:r>
          <a:endParaRPr lang="ru-RU" dirty="0"/>
        </a:p>
      </dgm:t>
    </dgm:pt>
    <dgm:pt modelId="{69D9E395-F9D3-4EEE-B544-C7C396E566F2}" type="parTrans" cxnId="{23F79A76-720F-4166-A167-2BFE3C4BAB0F}">
      <dgm:prSet/>
      <dgm:spPr/>
    </dgm:pt>
    <dgm:pt modelId="{EA3257BA-2C20-4FBD-AB93-0CDF626B7864}" type="sibTrans" cxnId="{23F79A76-720F-4166-A167-2BFE3C4BAB0F}">
      <dgm:prSet/>
      <dgm:spPr/>
    </dgm:pt>
    <dgm:pt modelId="{40F38937-0243-4BF4-80A6-4610610939A1}">
      <dgm:prSet phldrT="[Текст]"/>
      <dgm:spPr/>
      <dgm:t>
        <a:bodyPr/>
        <a:lstStyle/>
        <a:p>
          <a:r>
            <a:rPr lang="ru-RU" dirty="0" smtClean="0"/>
            <a:t>Стандартизированный результат</a:t>
          </a:r>
          <a:endParaRPr lang="ru-RU" dirty="0"/>
        </a:p>
      </dgm:t>
    </dgm:pt>
    <dgm:pt modelId="{0538B941-ECF2-4A61-968E-ECF08DF1C215}" type="parTrans" cxnId="{26D5DFAF-94EF-45FF-951B-7115F0E40395}">
      <dgm:prSet/>
      <dgm:spPr/>
    </dgm:pt>
    <dgm:pt modelId="{A2A3F0E9-115E-4114-BAAC-3253948715E6}" type="sibTrans" cxnId="{26D5DFAF-94EF-45FF-951B-7115F0E40395}">
      <dgm:prSet/>
      <dgm:spPr/>
    </dgm:pt>
    <dgm:pt modelId="{389B261C-8B9B-4C92-A4D5-C37393CBE659}">
      <dgm:prSet phldrT="[Текст]"/>
      <dgm:spPr/>
      <dgm:t>
        <a:bodyPr/>
        <a:lstStyle/>
        <a:p>
          <a:r>
            <a:rPr lang="ru-RU" dirty="0" smtClean="0"/>
            <a:t>Профильность ИУП</a:t>
          </a:r>
          <a:endParaRPr lang="ru-RU" dirty="0"/>
        </a:p>
      </dgm:t>
    </dgm:pt>
    <dgm:pt modelId="{C3556939-5DD7-43A0-BFB2-92C7059E1B77}" type="parTrans" cxnId="{092980C1-3F75-449E-A8A1-FA1A8EFAF158}">
      <dgm:prSet/>
      <dgm:spPr/>
    </dgm:pt>
    <dgm:pt modelId="{D8E7C952-7E62-4FA6-918E-57D92C27CB22}" type="sibTrans" cxnId="{092980C1-3F75-449E-A8A1-FA1A8EFAF158}">
      <dgm:prSet/>
      <dgm:spPr/>
    </dgm:pt>
    <dgm:pt modelId="{FD2406BA-C9D2-460C-9181-6D6684C2F523}" type="pres">
      <dgm:prSet presAssocID="{EFA271B1-F564-475D-8109-822297251EA4}" presName="compositeShape" presStyleCnt="0">
        <dgm:presLayoutVars>
          <dgm:dir/>
          <dgm:resizeHandles/>
        </dgm:presLayoutVars>
      </dgm:prSet>
      <dgm:spPr/>
    </dgm:pt>
    <dgm:pt modelId="{5D2E45AF-84C2-4A79-9154-DE85EACEC843}" type="pres">
      <dgm:prSet presAssocID="{EFA271B1-F564-475D-8109-822297251EA4}" presName="pyramid" presStyleLbl="node1" presStyleIdx="0" presStyleCnt="1"/>
      <dgm:spPr/>
    </dgm:pt>
    <dgm:pt modelId="{6ABED0A1-0C23-4E7B-90AF-D51F81E0BA3E}" type="pres">
      <dgm:prSet presAssocID="{EFA271B1-F564-475D-8109-822297251EA4}" presName="theList" presStyleCnt="0"/>
      <dgm:spPr/>
    </dgm:pt>
    <dgm:pt modelId="{25180C5F-5545-4E6B-B460-C12F7DA0E45B}" type="pres">
      <dgm:prSet presAssocID="{389B261C-8B9B-4C92-A4D5-C37393CBE659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61A930-D2E5-41E4-84AC-DF3BDF205335}" type="pres">
      <dgm:prSet presAssocID="{389B261C-8B9B-4C92-A4D5-C37393CBE659}" presName="aSpace" presStyleCnt="0"/>
      <dgm:spPr/>
    </dgm:pt>
    <dgm:pt modelId="{B54F42FE-62C5-4D8E-AF38-52D232624FEC}" type="pres">
      <dgm:prSet presAssocID="{EB612501-7EAF-4707-B236-F73DD538DB23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C4D326-9FF6-476A-88EF-F14624D644F4}" type="pres">
      <dgm:prSet presAssocID="{EB612501-7EAF-4707-B236-F73DD538DB23}" presName="aSpace" presStyleCnt="0"/>
      <dgm:spPr/>
    </dgm:pt>
    <dgm:pt modelId="{C83F8194-848F-496E-85BE-F14359927219}" type="pres">
      <dgm:prSet presAssocID="{5456E41C-5DB3-41BE-BAFC-376DA8EB2665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76F8B-622E-414F-9E91-DA736D5F4259}" type="pres">
      <dgm:prSet presAssocID="{5456E41C-5DB3-41BE-BAFC-376DA8EB2665}" presName="aSpace" presStyleCnt="0"/>
      <dgm:spPr/>
    </dgm:pt>
    <dgm:pt modelId="{3BE8CC23-8362-4098-AB64-7399CDC12D7B}" type="pres">
      <dgm:prSet presAssocID="{40F38937-0243-4BF4-80A6-4610610939A1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D5098-6B4A-481D-B9AC-ADE84252188A}" type="pres">
      <dgm:prSet presAssocID="{40F38937-0243-4BF4-80A6-4610610939A1}" presName="aSpace" presStyleCnt="0"/>
      <dgm:spPr/>
    </dgm:pt>
  </dgm:ptLst>
  <dgm:cxnLst>
    <dgm:cxn modelId="{092980C1-3F75-449E-A8A1-FA1A8EFAF158}" srcId="{EFA271B1-F564-475D-8109-822297251EA4}" destId="{389B261C-8B9B-4C92-A4D5-C37393CBE659}" srcOrd="0" destOrd="0" parTransId="{C3556939-5DD7-43A0-BFB2-92C7059E1B77}" sibTransId="{D8E7C952-7E62-4FA6-918E-57D92C27CB22}"/>
    <dgm:cxn modelId="{B985D033-3747-4B83-9879-DEED694697BA}" type="presOf" srcId="{EFA271B1-F564-475D-8109-822297251EA4}" destId="{FD2406BA-C9D2-460C-9181-6D6684C2F523}" srcOrd="0" destOrd="0" presId="urn:microsoft.com/office/officeart/2005/8/layout/pyramid2"/>
    <dgm:cxn modelId="{F481DE00-9649-4537-A291-99D44C9BDBC3}" type="presOf" srcId="{40F38937-0243-4BF4-80A6-4610610939A1}" destId="{3BE8CC23-8362-4098-AB64-7399CDC12D7B}" srcOrd="0" destOrd="0" presId="urn:microsoft.com/office/officeart/2005/8/layout/pyramid2"/>
    <dgm:cxn modelId="{8BC97B62-FAC0-4E2E-BB47-C2CCE9FA1AF2}" type="presOf" srcId="{389B261C-8B9B-4C92-A4D5-C37393CBE659}" destId="{25180C5F-5545-4E6B-B460-C12F7DA0E45B}" srcOrd="0" destOrd="0" presId="urn:microsoft.com/office/officeart/2005/8/layout/pyramid2"/>
    <dgm:cxn modelId="{52DD1BCA-3209-4048-AADD-B61F970F48A7}" type="presOf" srcId="{EB612501-7EAF-4707-B236-F73DD538DB23}" destId="{B54F42FE-62C5-4D8E-AF38-52D232624FEC}" srcOrd="0" destOrd="0" presId="urn:microsoft.com/office/officeart/2005/8/layout/pyramid2"/>
    <dgm:cxn modelId="{7AA8C302-03C7-4A75-878A-29382AA23CEC}" srcId="{EFA271B1-F564-475D-8109-822297251EA4}" destId="{EB612501-7EAF-4707-B236-F73DD538DB23}" srcOrd="1" destOrd="0" parTransId="{EF4CAB47-8A8D-4AAD-9B72-6C012D4B8E0A}" sibTransId="{06A174FB-14BE-4EF1-8AD3-9069D42B25D8}"/>
    <dgm:cxn modelId="{26D5DFAF-94EF-45FF-951B-7115F0E40395}" srcId="{EFA271B1-F564-475D-8109-822297251EA4}" destId="{40F38937-0243-4BF4-80A6-4610610939A1}" srcOrd="3" destOrd="0" parTransId="{0538B941-ECF2-4A61-968E-ECF08DF1C215}" sibTransId="{A2A3F0E9-115E-4114-BAAC-3253948715E6}"/>
    <dgm:cxn modelId="{23F79A76-720F-4166-A167-2BFE3C4BAB0F}" srcId="{EFA271B1-F564-475D-8109-822297251EA4}" destId="{5456E41C-5DB3-41BE-BAFC-376DA8EB2665}" srcOrd="2" destOrd="0" parTransId="{69D9E395-F9D3-4EEE-B544-C7C396E566F2}" sibTransId="{EA3257BA-2C20-4FBD-AB93-0CDF626B7864}"/>
    <dgm:cxn modelId="{54D0EF36-AABE-4186-BC82-FBFA13962480}" type="presOf" srcId="{5456E41C-5DB3-41BE-BAFC-376DA8EB2665}" destId="{C83F8194-848F-496E-85BE-F14359927219}" srcOrd="0" destOrd="0" presId="urn:microsoft.com/office/officeart/2005/8/layout/pyramid2"/>
    <dgm:cxn modelId="{168E076D-A4E6-413D-A3C4-3B2ED4F6CC5A}" type="presParOf" srcId="{FD2406BA-C9D2-460C-9181-6D6684C2F523}" destId="{5D2E45AF-84C2-4A79-9154-DE85EACEC843}" srcOrd="0" destOrd="0" presId="urn:microsoft.com/office/officeart/2005/8/layout/pyramid2"/>
    <dgm:cxn modelId="{FBC2FC5B-A747-4F62-B400-EC41F9B5DC46}" type="presParOf" srcId="{FD2406BA-C9D2-460C-9181-6D6684C2F523}" destId="{6ABED0A1-0C23-4E7B-90AF-D51F81E0BA3E}" srcOrd="1" destOrd="0" presId="urn:microsoft.com/office/officeart/2005/8/layout/pyramid2"/>
    <dgm:cxn modelId="{D2EFA9CB-D6F7-4157-B7A7-8F73EB806083}" type="presParOf" srcId="{6ABED0A1-0C23-4E7B-90AF-D51F81E0BA3E}" destId="{25180C5F-5545-4E6B-B460-C12F7DA0E45B}" srcOrd="0" destOrd="0" presId="urn:microsoft.com/office/officeart/2005/8/layout/pyramid2"/>
    <dgm:cxn modelId="{2748A769-F87C-4400-9C27-421F5B65DE7D}" type="presParOf" srcId="{6ABED0A1-0C23-4E7B-90AF-D51F81E0BA3E}" destId="{B261A930-D2E5-41E4-84AC-DF3BDF205335}" srcOrd="1" destOrd="0" presId="urn:microsoft.com/office/officeart/2005/8/layout/pyramid2"/>
    <dgm:cxn modelId="{DD0873CD-94E0-46F1-A678-01E49CAD4A1B}" type="presParOf" srcId="{6ABED0A1-0C23-4E7B-90AF-D51F81E0BA3E}" destId="{B54F42FE-62C5-4D8E-AF38-52D232624FEC}" srcOrd="2" destOrd="0" presId="urn:microsoft.com/office/officeart/2005/8/layout/pyramid2"/>
    <dgm:cxn modelId="{C2A338EC-9FBC-4E46-A50C-903CDD690770}" type="presParOf" srcId="{6ABED0A1-0C23-4E7B-90AF-D51F81E0BA3E}" destId="{E4C4D326-9FF6-476A-88EF-F14624D644F4}" srcOrd="3" destOrd="0" presId="urn:microsoft.com/office/officeart/2005/8/layout/pyramid2"/>
    <dgm:cxn modelId="{D37B9AC8-8E1C-4DAB-A3FE-353E887D5E06}" type="presParOf" srcId="{6ABED0A1-0C23-4E7B-90AF-D51F81E0BA3E}" destId="{C83F8194-848F-496E-85BE-F14359927219}" srcOrd="4" destOrd="0" presId="urn:microsoft.com/office/officeart/2005/8/layout/pyramid2"/>
    <dgm:cxn modelId="{96833581-1637-4BED-B58F-99D7D88BCE7F}" type="presParOf" srcId="{6ABED0A1-0C23-4E7B-90AF-D51F81E0BA3E}" destId="{A3A76F8B-622E-414F-9E91-DA736D5F4259}" srcOrd="5" destOrd="0" presId="urn:microsoft.com/office/officeart/2005/8/layout/pyramid2"/>
    <dgm:cxn modelId="{13E3E10A-23F9-46EB-B2FB-46897A15289E}" type="presParOf" srcId="{6ABED0A1-0C23-4E7B-90AF-D51F81E0BA3E}" destId="{3BE8CC23-8362-4098-AB64-7399CDC12D7B}" srcOrd="6" destOrd="0" presId="urn:microsoft.com/office/officeart/2005/8/layout/pyramid2"/>
    <dgm:cxn modelId="{78133B7E-33EA-4BD8-9F5E-C9E4B5CBCC63}" type="presParOf" srcId="{6ABED0A1-0C23-4E7B-90AF-D51F81E0BA3E}" destId="{55FD5098-6B4A-481D-B9AC-ADE84252188A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867C7F-41EA-4E7A-956E-5320D71DA66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54734A-69DB-441F-87FA-24CA0814EDCC}">
      <dgm:prSet phldrT="[Текст]"/>
      <dgm:spPr/>
      <dgm:t>
        <a:bodyPr/>
        <a:lstStyle/>
        <a:p>
          <a:r>
            <a:rPr lang="ru-RU" dirty="0" smtClean="0"/>
            <a:t>Базовый </a:t>
          </a:r>
          <a:endParaRPr lang="ru-RU" dirty="0"/>
        </a:p>
      </dgm:t>
    </dgm:pt>
    <dgm:pt modelId="{4822F166-3C5E-41C7-AA37-321DCAE1761D}" type="parTrans" cxnId="{207A9A4E-D87A-45E4-A05F-A0CF3F4A33EF}">
      <dgm:prSet/>
      <dgm:spPr/>
      <dgm:t>
        <a:bodyPr/>
        <a:lstStyle/>
        <a:p>
          <a:endParaRPr lang="ru-RU"/>
        </a:p>
      </dgm:t>
    </dgm:pt>
    <dgm:pt modelId="{DB5A15BD-99BF-49DC-915E-5B81F817A2D3}" type="sibTrans" cxnId="{207A9A4E-D87A-45E4-A05F-A0CF3F4A33EF}">
      <dgm:prSet/>
      <dgm:spPr/>
      <dgm:t>
        <a:bodyPr/>
        <a:lstStyle/>
        <a:p>
          <a:endParaRPr lang="ru-RU"/>
        </a:p>
      </dgm:t>
    </dgm:pt>
    <dgm:pt modelId="{602DD4CB-1A6B-475E-A788-23DB88B8697D}">
      <dgm:prSet phldrT="[Текст]"/>
      <dgm:spPr/>
      <dgm:t>
        <a:bodyPr/>
        <a:lstStyle/>
        <a:p>
          <a:r>
            <a:rPr lang="ru-RU" dirty="0" smtClean="0"/>
            <a:t>Знания для повседневной жизни</a:t>
          </a:r>
          <a:endParaRPr lang="ru-RU" dirty="0"/>
        </a:p>
      </dgm:t>
    </dgm:pt>
    <dgm:pt modelId="{B5F2CDD7-D085-43C4-9605-9D1E4FB6211F}" type="parTrans" cxnId="{2C92E064-2F4F-4107-A173-050617BD0823}">
      <dgm:prSet/>
      <dgm:spPr/>
      <dgm:t>
        <a:bodyPr/>
        <a:lstStyle/>
        <a:p>
          <a:endParaRPr lang="ru-RU"/>
        </a:p>
      </dgm:t>
    </dgm:pt>
    <dgm:pt modelId="{909C462C-CB5B-40A6-A402-D9258893BFE0}" type="sibTrans" cxnId="{2C92E064-2F4F-4107-A173-050617BD0823}">
      <dgm:prSet/>
      <dgm:spPr/>
      <dgm:t>
        <a:bodyPr/>
        <a:lstStyle/>
        <a:p>
          <a:endParaRPr lang="ru-RU"/>
        </a:p>
      </dgm:t>
    </dgm:pt>
    <dgm:pt modelId="{9D9339BE-53BC-44AE-9F08-6C73841F2D5C}">
      <dgm:prSet phldrT="[Текст]"/>
      <dgm:spPr/>
      <dgm:t>
        <a:bodyPr/>
        <a:lstStyle/>
        <a:p>
          <a:r>
            <a:rPr lang="ru-RU" dirty="0" smtClean="0"/>
            <a:t>Развитие жизненных компетенций</a:t>
          </a:r>
          <a:endParaRPr lang="ru-RU" dirty="0"/>
        </a:p>
      </dgm:t>
    </dgm:pt>
    <dgm:pt modelId="{9931A2B2-02F0-423C-895C-9F3A0C06D68D}" type="parTrans" cxnId="{0DB1DFD5-FF7D-441E-954C-1CD366F67FF7}">
      <dgm:prSet/>
      <dgm:spPr/>
      <dgm:t>
        <a:bodyPr/>
        <a:lstStyle/>
        <a:p>
          <a:endParaRPr lang="ru-RU"/>
        </a:p>
      </dgm:t>
    </dgm:pt>
    <dgm:pt modelId="{91E7A93E-F6AE-4D9A-AFC7-C0D5684B1AAD}" type="sibTrans" cxnId="{0DB1DFD5-FF7D-441E-954C-1CD366F67FF7}">
      <dgm:prSet/>
      <dgm:spPr/>
      <dgm:t>
        <a:bodyPr/>
        <a:lstStyle/>
        <a:p>
          <a:endParaRPr lang="ru-RU"/>
        </a:p>
      </dgm:t>
    </dgm:pt>
    <dgm:pt modelId="{2EABC7F4-46C0-4633-8B85-8696B6888DCF}">
      <dgm:prSet phldrT="[Текст]"/>
      <dgm:spPr/>
      <dgm:t>
        <a:bodyPr/>
        <a:lstStyle/>
        <a:p>
          <a:r>
            <a:rPr lang="ru-RU" dirty="0" smtClean="0"/>
            <a:t>Углубленный </a:t>
          </a:r>
          <a:endParaRPr lang="ru-RU" dirty="0"/>
        </a:p>
      </dgm:t>
    </dgm:pt>
    <dgm:pt modelId="{2F65E3E6-9380-48FA-A9E0-09B76CD93CE5}" type="parTrans" cxnId="{C52BD358-10B4-47F6-8393-4D9E645B460E}">
      <dgm:prSet/>
      <dgm:spPr/>
      <dgm:t>
        <a:bodyPr/>
        <a:lstStyle/>
        <a:p>
          <a:endParaRPr lang="ru-RU"/>
        </a:p>
      </dgm:t>
    </dgm:pt>
    <dgm:pt modelId="{03031C4E-48C3-4A54-8DA4-B1238E7B61B9}" type="sibTrans" cxnId="{C52BD358-10B4-47F6-8393-4D9E645B460E}">
      <dgm:prSet/>
      <dgm:spPr/>
      <dgm:t>
        <a:bodyPr/>
        <a:lstStyle/>
        <a:p>
          <a:endParaRPr lang="ru-RU"/>
        </a:p>
      </dgm:t>
    </dgm:pt>
    <dgm:pt modelId="{1F52683B-3B99-46F6-9553-C4722B2F21E4}">
      <dgm:prSet phldrT="[Текст]"/>
      <dgm:spPr/>
      <dgm:t>
        <a:bodyPr/>
        <a:lstStyle/>
        <a:p>
          <a:r>
            <a:rPr lang="ru-RU" dirty="0" smtClean="0"/>
            <a:t>Продолжение обучения по профилю.</a:t>
          </a:r>
        </a:p>
        <a:p>
          <a:r>
            <a:rPr lang="ru-RU" dirty="0" smtClean="0"/>
            <a:t>Прикладной характер.</a:t>
          </a:r>
          <a:endParaRPr lang="ru-RU" dirty="0"/>
        </a:p>
      </dgm:t>
    </dgm:pt>
    <dgm:pt modelId="{A8061959-F089-4EE0-8736-7EE3A6D6ACC2}" type="parTrans" cxnId="{C2A93379-370C-47ED-AA1D-260191081F2B}">
      <dgm:prSet/>
      <dgm:spPr/>
      <dgm:t>
        <a:bodyPr/>
        <a:lstStyle/>
        <a:p>
          <a:endParaRPr lang="ru-RU"/>
        </a:p>
      </dgm:t>
    </dgm:pt>
    <dgm:pt modelId="{852687F7-420E-4389-A048-DD9C8021A78C}" type="sibTrans" cxnId="{C2A93379-370C-47ED-AA1D-260191081F2B}">
      <dgm:prSet/>
      <dgm:spPr/>
      <dgm:t>
        <a:bodyPr/>
        <a:lstStyle/>
        <a:p>
          <a:endParaRPr lang="ru-RU"/>
        </a:p>
      </dgm:t>
    </dgm:pt>
    <dgm:pt modelId="{E8A7048A-87B0-4F15-8124-62894ABA354D}">
      <dgm:prSet phldrT="[Текст]"/>
      <dgm:spPr/>
      <dgm:t>
        <a:bodyPr/>
        <a:lstStyle/>
        <a:p>
          <a:r>
            <a:rPr lang="ru-RU" dirty="0" smtClean="0"/>
            <a:t>Освоение навыков НИД</a:t>
          </a:r>
          <a:endParaRPr lang="ru-RU" dirty="0"/>
        </a:p>
      </dgm:t>
    </dgm:pt>
    <dgm:pt modelId="{F3B02673-F9B8-4067-9920-80D83EF5714C}" type="parTrans" cxnId="{EAA61508-69BA-44B5-8F53-4F50C7D76A59}">
      <dgm:prSet/>
      <dgm:spPr/>
      <dgm:t>
        <a:bodyPr/>
        <a:lstStyle/>
        <a:p>
          <a:endParaRPr lang="ru-RU"/>
        </a:p>
      </dgm:t>
    </dgm:pt>
    <dgm:pt modelId="{BBD7C417-626D-409A-B04D-483B95E1714F}" type="sibTrans" cxnId="{EAA61508-69BA-44B5-8F53-4F50C7D76A59}">
      <dgm:prSet/>
      <dgm:spPr/>
      <dgm:t>
        <a:bodyPr/>
        <a:lstStyle/>
        <a:p>
          <a:endParaRPr lang="ru-RU"/>
        </a:p>
      </dgm:t>
    </dgm:pt>
    <dgm:pt modelId="{5A75849C-59EB-4767-9E66-1CEEAA4B40F0}">
      <dgm:prSet phldrT="[Текст]"/>
      <dgm:spPr/>
      <dgm:t>
        <a:bodyPr/>
        <a:lstStyle/>
        <a:p>
          <a:r>
            <a:rPr lang="ru-RU" dirty="0" smtClean="0"/>
            <a:t>Функциональный результат</a:t>
          </a:r>
          <a:endParaRPr lang="ru-RU" dirty="0"/>
        </a:p>
      </dgm:t>
    </dgm:pt>
    <dgm:pt modelId="{6BBDE979-A59B-4911-9753-18905776BC3A}" type="parTrans" cxnId="{386CC811-7107-4AF6-9942-682F025EADB5}">
      <dgm:prSet/>
      <dgm:spPr/>
    </dgm:pt>
    <dgm:pt modelId="{EE8088B7-A9CE-429F-83B7-864885F154A5}" type="sibTrans" cxnId="{386CC811-7107-4AF6-9942-682F025EADB5}">
      <dgm:prSet/>
      <dgm:spPr/>
    </dgm:pt>
    <dgm:pt modelId="{22E0EFCF-7495-4529-8BEF-D4295D56FC07}">
      <dgm:prSet phldrT="[Текст]"/>
      <dgm:spPr/>
      <dgm:t>
        <a:bodyPr/>
        <a:lstStyle/>
        <a:p>
          <a:r>
            <a:rPr lang="ru-RU" dirty="0" smtClean="0"/>
            <a:t>Системно – теоретический</a:t>
          </a:r>
        </a:p>
        <a:p>
          <a:r>
            <a:rPr lang="ru-RU" dirty="0" smtClean="0"/>
            <a:t>результат</a:t>
          </a:r>
          <a:endParaRPr lang="ru-RU" dirty="0"/>
        </a:p>
      </dgm:t>
    </dgm:pt>
    <dgm:pt modelId="{BAB0E622-A9C0-4E6D-A5E8-352839C26E41}" type="parTrans" cxnId="{D924DD43-C2AC-4AFD-8CCC-DF1DC57F9F9B}">
      <dgm:prSet/>
      <dgm:spPr/>
    </dgm:pt>
    <dgm:pt modelId="{7D5ED03B-DF9F-4196-A3D4-80E1FFDB546E}" type="sibTrans" cxnId="{D924DD43-C2AC-4AFD-8CCC-DF1DC57F9F9B}">
      <dgm:prSet/>
      <dgm:spPr/>
    </dgm:pt>
    <dgm:pt modelId="{1EE85B35-D5B0-4C7B-8FAC-398E8F281BC0}" type="pres">
      <dgm:prSet presAssocID="{19867C7F-41EA-4E7A-956E-5320D71DA66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83BAA05-75FF-41E8-B511-8CE01AA21521}" type="pres">
      <dgm:prSet presAssocID="{D654734A-69DB-441F-87FA-24CA0814EDCC}" presName="root" presStyleCnt="0"/>
      <dgm:spPr/>
    </dgm:pt>
    <dgm:pt modelId="{86836D58-4DB3-4166-AC44-711D8679756D}" type="pres">
      <dgm:prSet presAssocID="{D654734A-69DB-441F-87FA-24CA0814EDCC}" presName="rootComposite" presStyleCnt="0"/>
      <dgm:spPr/>
    </dgm:pt>
    <dgm:pt modelId="{7AF6CCB6-BAED-44C6-BB6F-7FDB0878FB79}" type="pres">
      <dgm:prSet presAssocID="{D654734A-69DB-441F-87FA-24CA0814EDCC}" presName="rootText" presStyleLbl="node1" presStyleIdx="0" presStyleCnt="2"/>
      <dgm:spPr/>
      <dgm:t>
        <a:bodyPr/>
        <a:lstStyle/>
        <a:p>
          <a:endParaRPr lang="ru-RU"/>
        </a:p>
      </dgm:t>
    </dgm:pt>
    <dgm:pt modelId="{4CFBCCAC-DC8A-4618-BA4A-561DACE361EE}" type="pres">
      <dgm:prSet presAssocID="{D654734A-69DB-441F-87FA-24CA0814EDCC}" presName="rootConnector" presStyleLbl="node1" presStyleIdx="0" presStyleCnt="2"/>
      <dgm:spPr/>
      <dgm:t>
        <a:bodyPr/>
        <a:lstStyle/>
        <a:p>
          <a:endParaRPr lang="ru-RU"/>
        </a:p>
      </dgm:t>
    </dgm:pt>
    <dgm:pt modelId="{FF3AD745-6312-4396-9321-43B8156DE1A2}" type="pres">
      <dgm:prSet presAssocID="{D654734A-69DB-441F-87FA-24CA0814EDCC}" presName="childShape" presStyleCnt="0"/>
      <dgm:spPr/>
    </dgm:pt>
    <dgm:pt modelId="{BDE52E82-96EF-4C67-B269-12237B634D6C}" type="pres">
      <dgm:prSet presAssocID="{6BBDE979-A59B-4911-9753-18905776BC3A}" presName="Name13" presStyleLbl="parChTrans1D2" presStyleIdx="0" presStyleCnt="6"/>
      <dgm:spPr/>
    </dgm:pt>
    <dgm:pt modelId="{99E2D2D7-EDF9-48DC-B45C-23A8B0D1375F}" type="pres">
      <dgm:prSet presAssocID="{5A75849C-59EB-4767-9E66-1CEEAA4B40F0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7A13AF-FD10-4083-865F-0F42BCBFD878}" type="pres">
      <dgm:prSet presAssocID="{B5F2CDD7-D085-43C4-9605-9D1E4FB6211F}" presName="Name13" presStyleLbl="parChTrans1D2" presStyleIdx="1" presStyleCnt="6"/>
      <dgm:spPr/>
      <dgm:t>
        <a:bodyPr/>
        <a:lstStyle/>
        <a:p>
          <a:endParaRPr lang="ru-RU"/>
        </a:p>
      </dgm:t>
    </dgm:pt>
    <dgm:pt modelId="{BBBE1E21-A0A8-4624-B551-6E375F659777}" type="pres">
      <dgm:prSet presAssocID="{602DD4CB-1A6B-475E-A788-23DB88B8697D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85D23A-3286-4CA9-8BC1-EAD941D4A2E6}" type="pres">
      <dgm:prSet presAssocID="{9931A2B2-02F0-423C-895C-9F3A0C06D68D}" presName="Name13" presStyleLbl="parChTrans1D2" presStyleIdx="2" presStyleCnt="6"/>
      <dgm:spPr/>
      <dgm:t>
        <a:bodyPr/>
        <a:lstStyle/>
        <a:p>
          <a:endParaRPr lang="ru-RU"/>
        </a:p>
      </dgm:t>
    </dgm:pt>
    <dgm:pt modelId="{581BF2B0-3A5B-4DA3-9383-BEC50341E1C6}" type="pres">
      <dgm:prSet presAssocID="{9D9339BE-53BC-44AE-9F08-6C73841F2D5C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D6ADA-4178-4A67-AEF5-9EB4D5A9BE2F}" type="pres">
      <dgm:prSet presAssocID="{2EABC7F4-46C0-4633-8B85-8696B6888DCF}" presName="root" presStyleCnt="0"/>
      <dgm:spPr/>
    </dgm:pt>
    <dgm:pt modelId="{D9447B0D-5DD8-423B-8983-FC2663311AD6}" type="pres">
      <dgm:prSet presAssocID="{2EABC7F4-46C0-4633-8B85-8696B6888DCF}" presName="rootComposite" presStyleCnt="0"/>
      <dgm:spPr/>
    </dgm:pt>
    <dgm:pt modelId="{6DE9EB43-E202-49DF-94AD-A5325963D4E4}" type="pres">
      <dgm:prSet presAssocID="{2EABC7F4-46C0-4633-8B85-8696B6888DCF}" presName="rootText" presStyleLbl="node1" presStyleIdx="1" presStyleCnt="2"/>
      <dgm:spPr/>
      <dgm:t>
        <a:bodyPr/>
        <a:lstStyle/>
        <a:p>
          <a:endParaRPr lang="ru-RU"/>
        </a:p>
      </dgm:t>
    </dgm:pt>
    <dgm:pt modelId="{86125ED7-C190-4863-A835-ADF5D3EEDB73}" type="pres">
      <dgm:prSet presAssocID="{2EABC7F4-46C0-4633-8B85-8696B6888DCF}" presName="rootConnector" presStyleLbl="node1" presStyleIdx="1" presStyleCnt="2"/>
      <dgm:spPr/>
      <dgm:t>
        <a:bodyPr/>
        <a:lstStyle/>
        <a:p>
          <a:endParaRPr lang="ru-RU"/>
        </a:p>
      </dgm:t>
    </dgm:pt>
    <dgm:pt modelId="{66D542F1-6E23-484F-87C3-DE7781F1E84A}" type="pres">
      <dgm:prSet presAssocID="{2EABC7F4-46C0-4633-8B85-8696B6888DCF}" presName="childShape" presStyleCnt="0"/>
      <dgm:spPr/>
    </dgm:pt>
    <dgm:pt modelId="{C7B075E6-6304-4909-BCD8-7E41DC8FF072}" type="pres">
      <dgm:prSet presAssocID="{BAB0E622-A9C0-4E6D-A5E8-352839C26E41}" presName="Name13" presStyleLbl="parChTrans1D2" presStyleIdx="3" presStyleCnt="6"/>
      <dgm:spPr/>
    </dgm:pt>
    <dgm:pt modelId="{C9B83BDA-3E76-4B3F-B0F0-369C0FDCBCAD}" type="pres">
      <dgm:prSet presAssocID="{22E0EFCF-7495-4529-8BEF-D4295D56FC07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5D66F-0566-406E-8A29-D80839BDAA76}" type="pres">
      <dgm:prSet presAssocID="{A8061959-F089-4EE0-8736-7EE3A6D6ACC2}" presName="Name13" presStyleLbl="parChTrans1D2" presStyleIdx="4" presStyleCnt="6"/>
      <dgm:spPr/>
      <dgm:t>
        <a:bodyPr/>
        <a:lstStyle/>
        <a:p>
          <a:endParaRPr lang="ru-RU"/>
        </a:p>
      </dgm:t>
    </dgm:pt>
    <dgm:pt modelId="{7E7070DD-0457-456E-989E-F95ADA64159A}" type="pres">
      <dgm:prSet presAssocID="{1F52683B-3B99-46F6-9553-C4722B2F21E4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E50ED-3088-46ED-8436-629E41F27AF8}" type="pres">
      <dgm:prSet presAssocID="{F3B02673-F9B8-4067-9920-80D83EF5714C}" presName="Name13" presStyleLbl="parChTrans1D2" presStyleIdx="5" presStyleCnt="6"/>
      <dgm:spPr/>
      <dgm:t>
        <a:bodyPr/>
        <a:lstStyle/>
        <a:p>
          <a:endParaRPr lang="ru-RU"/>
        </a:p>
      </dgm:t>
    </dgm:pt>
    <dgm:pt modelId="{43083F47-E5CB-4E22-8BC6-B6B95463F3AE}" type="pres">
      <dgm:prSet presAssocID="{E8A7048A-87B0-4F15-8124-62894ABA354D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A61508-69BA-44B5-8F53-4F50C7D76A59}" srcId="{2EABC7F4-46C0-4633-8B85-8696B6888DCF}" destId="{E8A7048A-87B0-4F15-8124-62894ABA354D}" srcOrd="2" destOrd="0" parTransId="{F3B02673-F9B8-4067-9920-80D83EF5714C}" sibTransId="{BBD7C417-626D-409A-B04D-483B95E1714F}"/>
    <dgm:cxn modelId="{1F994567-9044-4834-BBBC-E08DAEC93EB5}" type="presOf" srcId="{22E0EFCF-7495-4529-8BEF-D4295D56FC07}" destId="{C9B83BDA-3E76-4B3F-B0F0-369C0FDCBCAD}" srcOrd="0" destOrd="0" presId="urn:microsoft.com/office/officeart/2005/8/layout/hierarchy3"/>
    <dgm:cxn modelId="{0DB1DFD5-FF7D-441E-954C-1CD366F67FF7}" srcId="{D654734A-69DB-441F-87FA-24CA0814EDCC}" destId="{9D9339BE-53BC-44AE-9F08-6C73841F2D5C}" srcOrd="2" destOrd="0" parTransId="{9931A2B2-02F0-423C-895C-9F3A0C06D68D}" sibTransId="{91E7A93E-F6AE-4D9A-AFC7-C0D5684B1AAD}"/>
    <dgm:cxn modelId="{E40BC3EE-C876-467D-982E-52669C2F23B6}" type="presOf" srcId="{E8A7048A-87B0-4F15-8124-62894ABA354D}" destId="{43083F47-E5CB-4E22-8BC6-B6B95463F3AE}" srcOrd="0" destOrd="0" presId="urn:microsoft.com/office/officeart/2005/8/layout/hierarchy3"/>
    <dgm:cxn modelId="{DE75310E-8047-4C60-8130-E4DAB743E94F}" type="presOf" srcId="{1F52683B-3B99-46F6-9553-C4722B2F21E4}" destId="{7E7070DD-0457-456E-989E-F95ADA64159A}" srcOrd="0" destOrd="0" presId="urn:microsoft.com/office/officeart/2005/8/layout/hierarchy3"/>
    <dgm:cxn modelId="{2C92E064-2F4F-4107-A173-050617BD0823}" srcId="{D654734A-69DB-441F-87FA-24CA0814EDCC}" destId="{602DD4CB-1A6B-475E-A788-23DB88B8697D}" srcOrd="1" destOrd="0" parTransId="{B5F2CDD7-D085-43C4-9605-9D1E4FB6211F}" sibTransId="{909C462C-CB5B-40A6-A402-D9258893BFE0}"/>
    <dgm:cxn modelId="{C2A93379-370C-47ED-AA1D-260191081F2B}" srcId="{2EABC7F4-46C0-4633-8B85-8696B6888DCF}" destId="{1F52683B-3B99-46F6-9553-C4722B2F21E4}" srcOrd="1" destOrd="0" parTransId="{A8061959-F089-4EE0-8736-7EE3A6D6ACC2}" sibTransId="{852687F7-420E-4389-A048-DD9C8021A78C}"/>
    <dgm:cxn modelId="{A353A2FD-3C9B-4EBA-8F5D-2029D25AF81C}" type="presOf" srcId="{D654734A-69DB-441F-87FA-24CA0814EDCC}" destId="{4CFBCCAC-DC8A-4618-BA4A-561DACE361EE}" srcOrd="1" destOrd="0" presId="urn:microsoft.com/office/officeart/2005/8/layout/hierarchy3"/>
    <dgm:cxn modelId="{15F8F5EF-2B4B-4B0F-8840-283FD28B8B7D}" type="presOf" srcId="{F3B02673-F9B8-4067-9920-80D83EF5714C}" destId="{01FE50ED-3088-46ED-8436-629E41F27AF8}" srcOrd="0" destOrd="0" presId="urn:microsoft.com/office/officeart/2005/8/layout/hierarchy3"/>
    <dgm:cxn modelId="{A6BBCA27-904C-49BC-81DD-D5811AD26841}" type="presOf" srcId="{5A75849C-59EB-4767-9E66-1CEEAA4B40F0}" destId="{99E2D2D7-EDF9-48DC-B45C-23A8B0D1375F}" srcOrd="0" destOrd="0" presId="urn:microsoft.com/office/officeart/2005/8/layout/hierarchy3"/>
    <dgm:cxn modelId="{26C42E19-3FB5-49C3-A89B-47B4A4E4504D}" type="presOf" srcId="{BAB0E622-A9C0-4E6D-A5E8-352839C26E41}" destId="{C7B075E6-6304-4909-BCD8-7E41DC8FF072}" srcOrd="0" destOrd="0" presId="urn:microsoft.com/office/officeart/2005/8/layout/hierarchy3"/>
    <dgm:cxn modelId="{D924DD43-C2AC-4AFD-8CCC-DF1DC57F9F9B}" srcId="{2EABC7F4-46C0-4633-8B85-8696B6888DCF}" destId="{22E0EFCF-7495-4529-8BEF-D4295D56FC07}" srcOrd="0" destOrd="0" parTransId="{BAB0E622-A9C0-4E6D-A5E8-352839C26E41}" sibTransId="{7D5ED03B-DF9F-4196-A3D4-80E1FFDB546E}"/>
    <dgm:cxn modelId="{E06326F4-E5F1-4A58-8857-CBBA07484094}" type="presOf" srcId="{9D9339BE-53BC-44AE-9F08-6C73841F2D5C}" destId="{581BF2B0-3A5B-4DA3-9383-BEC50341E1C6}" srcOrd="0" destOrd="0" presId="urn:microsoft.com/office/officeart/2005/8/layout/hierarchy3"/>
    <dgm:cxn modelId="{207A9A4E-D87A-45E4-A05F-A0CF3F4A33EF}" srcId="{19867C7F-41EA-4E7A-956E-5320D71DA66C}" destId="{D654734A-69DB-441F-87FA-24CA0814EDCC}" srcOrd="0" destOrd="0" parTransId="{4822F166-3C5E-41C7-AA37-321DCAE1761D}" sibTransId="{DB5A15BD-99BF-49DC-915E-5B81F817A2D3}"/>
    <dgm:cxn modelId="{A16C78CE-EC28-4B23-BD6E-556DCC0F8D66}" type="presOf" srcId="{9931A2B2-02F0-423C-895C-9F3A0C06D68D}" destId="{BB85D23A-3286-4CA9-8BC1-EAD941D4A2E6}" srcOrd="0" destOrd="0" presId="urn:microsoft.com/office/officeart/2005/8/layout/hierarchy3"/>
    <dgm:cxn modelId="{C891A0E7-4C90-4C06-8BBE-84D5320C8800}" type="presOf" srcId="{A8061959-F089-4EE0-8736-7EE3A6D6ACC2}" destId="{FA65D66F-0566-406E-8A29-D80839BDAA76}" srcOrd="0" destOrd="0" presId="urn:microsoft.com/office/officeart/2005/8/layout/hierarchy3"/>
    <dgm:cxn modelId="{386CC811-7107-4AF6-9942-682F025EADB5}" srcId="{D654734A-69DB-441F-87FA-24CA0814EDCC}" destId="{5A75849C-59EB-4767-9E66-1CEEAA4B40F0}" srcOrd="0" destOrd="0" parTransId="{6BBDE979-A59B-4911-9753-18905776BC3A}" sibTransId="{EE8088B7-A9CE-429F-83B7-864885F154A5}"/>
    <dgm:cxn modelId="{6572183F-A88D-4B83-BDFF-44E0E609C50D}" type="presOf" srcId="{19867C7F-41EA-4E7A-956E-5320D71DA66C}" destId="{1EE85B35-D5B0-4C7B-8FAC-398E8F281BC0}" srcOrd="0" destOrd="0" presId="urn:microsoft.com/office/officeart/2005/8/layout/hierarchy3"/>
    <dgm:cxn modelId="{F2CC1B4D-B63F-4AF6-960B-99BAF5D48044}" type="presOf" srcId="{2EABC7F4-46C0-4633-8B85-8696B6888DCF}" destId="{6DE9EB43-E202-49DF-94AD-A5325963D4E4}" srcOrd="0" destOrd="0" presId="urn:microsoft.com/office/officeart/2005/8/layout/hierarchy3"/>
    <dgm:cxn modelId="{C52BD358-10B4-47F6-8393-4D9E645B460E}" srcId="{19867C7F-41EA-4E7A-956E-5320D71DA66C}" destId="{2EABC7F4-46C0-4633-8B85-8696B6888DCF}" srcOrd="1" destOrd="0" parTransId="{2F65E3E6-9380-48FA-A9E0-09B76CD93CE5}" sibTransId="{03031C4E-48C3-4A54-8DA4-B1238E7B61B9}"/>
    <dgm:cxn modelId="{70B4CA1A-0C0D-4FD0-901B-01AA0B6D8808}" type="presOf" srcId="{D654734A-69DB-441F-87FA-24CA0814EDCC}" destId="{7AF6CCB6-BAED-44C6-BB6F-7FDB0878FB79}" srcOrd="0" destOrd="0" presId="urn:microsoft.com/office/officeart/2005/8/layout/hierarchy3"/>
    <dgm:cxn modelId="{7C9DE62F-F64C-42E0-A5B3-5AF8960BD164}" type="presOf" srcId="{602DD4CB-1A6B-475E-A788-23DB88B8697D}" destId="{BBBE1E21-A0A8-4624-B551-6E375F659777}" srcOrd="0" destOrd="0" presId="urn:microsoft.com/office/officeart/2005/8/layout/hierarchy3"/>
    <dgm:cxn modelId="{DC6E6ED0-438F-4D46-90A8-B4F87BBCEE2A}" type="presOf" srcId="{2EABC7F4-46C0-4633-8B85-8696B6888DCF}" destId="{86125ED7-C190-4863-A835-ADF5D3EEDB73}" srcOrd="1" destOrd="0" presId="urn:microsoft.com/office/officeart/2005/8/layout/hierarchy3"/>
    <dgm:cxn modelId="{92AFAECD-0901-4D0F-B6B8-5791D6B257F1}" type="presOf" srcId="{6BBDE979-A59B-4911-9753-18905776BC3A}" destId="{BDE52E82-96EF-4C67-B269-12237B634D6C}" srcOrd="0" destOrd="0" presId="urn:microsoft.com/office/officeart/2005/8/layout/hierarchy3"/>
    <dgm:cxn modelId="{76275C9D-3EBB-461B-BDEE-F41849494807}" type="presOf" srcId="{B5F2CDD7-D085-43C4-9605-9D1E4FB6211F}" destId="{FA7A13AF-FD10-4083-865F-0F42BCBFD878}" srcOrd="0" destOrd="0" presId="urn:microsoft.com/office/officeart/2005/8/layout/hierarchy3"/>
    <dgm:cxn modelId="{A63A34D6-87B1-4CDA-B0AA-E0EC8F4C0D26}" type="presParOf" srcId="{1EE85B35-D5B0-4C7B-8FAC-398E8F281BC0}" destId="{383BAA05-75FF-41E8-B511-8CE01AA21521}" srcOrd="0" destOrd="0" presId="urn:microsoft.com/office/officeart/2005/8/layout/hierarchy3"/>
    <dgm:cxn modelId="{8EA40D36-7F7C-4324-966E-7F8B05A61CB1}" type="presParOf" srcId="{383BAA05-75FF-41E8-B511-8CE01AA21521}" destId="{86836D58-4DB3-4166-AC44-711D8679756D}" srcOrd="0" destOrd="0" presId="urn:microsoft.com/office/officeart/2005/8/layout/hierarchy3"/>
    <dgm:cxn modelId="{979E8545-A6E4-45A1-8FBF-DA1B56AEEEDC}" type="presParOf" srcId="{86836D58-4DB3-4166-AC44-711D8679756D}" destId="{7AF6CCB6-BAED-44C6-BB6F-7FDB0878FB79}" srcOrd="0" destOrd="0" presId="urn:microsoft.com/office/officeart/2005/8/layout/hierarchy3"/>
    <dgm:cxn modelId="{1D6C0495-230C-4620-86B8-453E23B547E5}" type="presParOf" srcId="{86836D58-4DB3-4166-AC44-711D8679756D}" destId="{4CFBCCAC-DC8A-4618-BA4A-561DACE361EE}" srcOrd="1" destOrd="0" presId="urn:microsoft.com/office/officeart/2005/8/layout/hierarchy3"/>
    <dgm:cxn modelId="{1004188A-DCDF-4EC8-9EA5-0B5B7C6812E4}" type="presParOf" srcId="{383BAA05-75FF-41E8-B511-8CE01AA21521}" destId="{FF3AD745-6312-4396-9321-43B8156DE1A2}" srcOrd="1" destOrd="0" presId="urn:microsoft.com/office/officeart/2005/8/layout/hierarchy3"/>
    <dgm:cxn modelId="{BE259D63-FF8A-42AF-8D2C-A8490F669C93}" type="presParOf" srcId="{FF3AD745-6312-4396-9321-43B8156DE1A2}" destId="{BDE52E82-96EF-4C67-B269-12237B634D6C}" srcOrd="0" destOrd="0" presId="urn:microsoft.com/office/officeart/2005/8/layout/hierarchy3"/>
    <dgm:cxn modelId="{CAD7C162-BD74-48BF-B70B-BB849373075B}" type="presParOf" srcId="{FF3AD745-6312-4396-9321-43B8156DE1A2}" destId="{99E2D2D7-EDF9-48DC-B45C-23A8B0D1375F}" srcOrd="1" destOrd="0" presId="urn:microsoft.com/office/officeart/2005/8/layout/hierarchy3"/>
    <dgm:cxn modelId="{5FFA776D-6809-4867-AD59-2E542BB910D0}" type="presParOf" srcId="{FF3AD745-6312-4396-9321-43B8156DE1A2}" destId="{FA7A13AF-FD10-4083-865F-0F42BCBFD878}" srcOrd="2" destOrd="0" presId="urn:microsoft.com/office/officeart/2005/8/layout/hierarchy3"/>
    <dgm:cxn modelId="{15226CE2-808A-461A-BCCF-133FC9762934}" type="presParOf" srcId="{FF3AD745-6312-4396-9321-43B8156DE1A2}" destId="{BBBE1E21-A0A8-4624-B551-6E375F659777}" srcOrd="3" destOrd="0" presId="urn:microsoft.com/office/officeart/2005/8/layout/hierarchy3"/>
    <dgm:cxn modelId="{BA11BB6E-6226-4333-A341-4DD04FA67EEA}" type="presParOf" srcId="{FF3AD745-6312-4396-9321-43B8156DE1A2}" destId="{BB85D23A-3286-4CA9-8BC1-EAD941D4A2E6}" srcOrd="4" destOrd="0" presId="urn:microsoft.com/office/officeart/2005/8/layout/hierarchy3"/>
    <dgm:cxn modelId="{7BBDB572-AA6A-42D8-8ACB-7EB99637E79F}" type="presParOf" srcId="{FF3AD745-6312-4396-9321-43B8156DE1A2}" destId="{581BF2B0-3A5B-4DA3-9383-BEC50341E1C6}" srcOrd="5" destOrd="0" presId="urn:microsoft.com/office/officeart/2005/8/layout/hierarchy3"/>
    <dgm:cxn modelId="{0CE1E87A-0A1C-4B63-946E-60BD10454472}" type="presParOf" srcId="{1EE85B35-D5B0-4C7B-8FAC-398E8F281BC0}" destId="{AD0D6ADA-4178-4A67-AEF5-9EB4D5A9BE2F}" srcOrd="1" destOrd="0" presId="urn:microsoft.com/office/officeart/2005/8/layout/hierarchy3"/>
    <dgm:cxn modelId="{6FD4DB6C-766A-4014-BF56-B67FB330CDF0}" type="presParOf" srcId="{AD0D6ADA-4178-4A67-AEF5-9EB4D5A9BE2F}" destId="{D9447B0D-5DD8-423B-8983-FC2663311AD6}" srcOrd="0" destOrd="0" presId="urn:microsoft.com/office/officeart/2005/8/layout/hierarchy3"/>
    <dgm:cxn modelId="{7C8A895F-F7CC-4D5F-936E-9F22DFD2893A}" type="presParOf" srcId="{D9447B0D-5DD8-423B-8983-FC2663311AD6}" destId="{6DE9EB43-E202-49DF-94AD-A5325963D4E4}" srcOrd="0" destOrd="0" presId="urn:microsoft.com/office/officeart/2005/8/layout/hierarchy3"/>
    <dgm:cxn modelId="{4C3FBD88-1C48-4CEF-B310-DA936D4EFDAC}" type="presParOf" srcId="{D9447B0D-5DD8-423B-8983-FC2663311AD6}" destId="{86125ED7-C190-4863-A835-ADF5D3EEDB73}" srcOrd="1" destOrd="0" presId="urn:microsoft.com/office/officeart/2005/8/layout/hierarchy3"/>
    <dgm:cxn modelId="{8C56B23C-3D90-4FE7-97B4-9ECC0CE9294E}" type="presParOf" srcId="{AD0D6ADA-4178-4A67-AEF5-9EB4D5A9BE2F}" destId="{66D542F1-6E23-484F-87C3-DE7781F1E84A}" srcOrd="1" destOrd="0" presId="urn:microsoft.com/office/officeart/2005/8/layout/hierarchy3"/>
    <dgm:cxn modelId="{3A95ADBD-819F-469B-9C0C-F3AC090C4B9F}" type="presParOf" srcId="{66D542F1-6E23-484F-87C3-DE7781F1E84A}" destId="{C7B075E6-6304-4909-BCD8-7E41DC8FF072}" srcOrd="0" destOrd="0" presId="urn:microsoft.com/office/officeart/2005/8/layout/hierarchy3"/>
    <dgm:cxn modelId="{9E485088-FA61-4F9F-9CC5-6800CC38335F}" type="presParOf" srcId="{66D542F1-6E23-484F-87C3-DE7781F1E84A}" destId="{C9B83BDA-3E76-4B3F-B0F0-369C0FDCBCAD}" srcOrd="1" destOrd="0" presId="urn:microsoft.com/office/officeart/2005/8/layout/hierarchy3"/>
    <dgm:cxn modelId="{95346636-FDDD-4775-ABC8-193190F333AF}" type="presParOf" srcId="{66D542F1-6E23-484F-87C3-DE7781F1E84A}" destId="{FA65D66F-0566-406E-8A29-D80839BDAA76}" srcOrd="2" destOrd="0" presId="urn:microsoft.com/office/officeart/2005/8/layout/hierarchy3"/>
    <dgm:cxn modelId="{55737C85-AD9F-4828-B479-DD4CA2E6F01A}" type="presParOf" srcId="{66D542F1-6E23-484F-87C3-DE7781F1E84A}" destId="{7E7070DD-0457-456E-989E-F95ADA64159A}" srcOrd="3" destOrd="0" presId="urn:microsoft.com/office/officeart/2005/8/layout/hierarchy3"/>
    <dgm:cxn modelId="{65066CC2-B6E9-40B5-9E48-9FC47FDEBCF3}" type="presParOf" srcId="{66D542F1-6E23-484F-87C3-DE7781F1E84A}" destId="{01FE50ED-3088-46ED-8436-629E41F27AF8}" srcOrd="4" destOrd="0" presId="urn:microsoft.com/office/officeart/2005/8/layout/hierarchy3"/>
    <dgm:cxn modelId="{C783E5C1-4193-483F-9ECE-45F6F89B2267}" type="presParOf" srcId="{66D542F1-6E23-484F-87C3-DE7781F1E84A}" destId="{43083F47-E5CB-4E22-8BC6-B6B95463F3A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5F24C2-0536-4A4F-BCE1-8C80D86DD70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BD7AA9-9529-4FBA-9DC8-5D24B9AF80CF}">
      <dgm:prSet phldrT="[Текст]"/>
      <dgm:spPr/>
      <dgm:t>
        <a:bodyPr/>
        <a:lstStyle/>
        <a:p>
          <a:r>
            <a:rPr lang="ru-RU" dirty="0" smtClean="0"/>
            <a:t>Индивидуализация </a:t>
          </a:r>
          <a:endParaRPr lang="ru-RU" dirty="0"/>
        </a:p>
      </dgm:t>
    </dgm:pt>
    <dgm:pt modelId="{742F92E3-92B7-4C97-B28D-94DC699C119C}" type="parTrans" cxnId="{1E082018-07AC-4A46-8E3D-19691D35F3CA}">
      <dgm:prSet/>
      <dgm:spPr/>
      <dgm:t>
        <a:bodyPr/>
        <a:lstStyle/>
        <a:p>
          <a:endParaRPr lang="ru-RU"/>
        </a:p>
      </dgm:t>
    </dgm:pt>
    <dgm:pt modelId="{7CA028EF-D743-420A-924B-A86632FFB395}" type="sibTrans" cxnId="{1E082018-07AC-4A46-8E3D-19691D35F3CA}">
      <dgm:prSet/>
      <dgm:spPr/>
      <dgm:t>
        <a:bodyPr/>
        <a:lstStyle/>
        <a:p>
          <a:endParaRPr lang="ru-RU"/>
        </a:p>
      </dgm:t>
    </dgm:pt>
    <dgm:pt modelId="{5BE04DB7-1E4C-493F-B8F1-51B641087DEB}">
      <dgm:prSet phldrT="[Текст]"/>
      <dgm:spPr/>
      <dgm:t>
        <a:bodyPr/>
        <a:lstStyle/>
        <a:p>
          <a:r>
            <a:rPr lang="ru-RU" dirty="0" smtClean="0"/>
            <a:t>ИУП </a:t>
          </a:r>
          <a:endParaRPr lang="ru-RU" dirty="0"/>
        </a:p>
      </dgm:t>
    </dgm:pt>
    <dgm:pt modelId="{42D02953-4734-43F7-A7FF-42EEB856723F}" type="parTrans" cxnId="{2E57FA56-82DE-4A12-9334-A49978B359DD}">
      <dgm:prSet/>
      <dgm:spPr/>
      <dgm:t>
        <a:bodyPr/>
        <a:lstStyle/>
        <a:p>
          <a:endParaRPr lang="ru-RU"/>
        </a:p>
      </dgm:t>
    </dgm:pt>
    <dgm:pt modelId="{62215BEE-F387-4F00-AD02-E8FDDFD23DA5}" type="sibTrans" cxnId="{2E57FA56-82DE-4A12-9334-A49978B359DD}">
      <dgm:prSet/>
      <dgm:spPr/>
      <dgm:t>
        <a:bodyPr/>
        <a:lstStyle/>
        <a:p>
          <a:endParaRPr lang="ru-RU"/>
        </a:p>
      </dgm:t>
    </dgm:pt>
    <dgm:pt modelId="{9591697B-8DD3-49FB-B207-8395DAD137E9}">
      <dgm:prSet phldrT="[Текст]"/>
      <dgm:spPr/>
      <dgm:t>
        <a:bodyPr/>
        <a:lstStyle/>
        <a:p>
          <a:r>
            <a:rPr lang="ru-RU" dirty="0" smtClean="0"/>
            <a:t>Программа образовательной деятельности</a:t>
          </a:r>
          <a:endParaRPr lang="ru-RU" dirty="0"/>
        </a:p>
      </dgm:t>
    </dgm:pt>
    <dgm:pt modelId="{82C06DF0-272F-4590-B18F-C5DA7EBEB8F6}" type="parTrans" cxnId="{4E8DC34D-DCE6-414C-8315-F913F529F74A}">
      <dgm:prSet/>
      <dgm:spPr/>
      <dgm:t>
        <a:bodyPr/>
        <a:lstStyle/>
        <a:p>
          <a:endParaRPr lang="ru-RU"/>
        </a:p>
      </dgm:t>
    </dgm:pt>
    <dgm:pt modelId="{3AF66F9B-A441-4C6E-AF2A-2610862FBFCE}" type="sibTrans" cxnId="{4E8DC34D-DCE6-414C-8315-F913F529F74A}">
      <dgm:prSet/>
      <dgm:spPr/>
      <dgm:t>
        <a:bodyPr/>
        <a:lstStyle/>
        <a:p>
          <a:endParaRPr lang="ru-RU"/>
        </a:p>
      </dgm:t>
    </dgm:pt>
    <dgm:pt modelId="{F96DFCB2-BB5F-4405-A96C-90E8FAD82699}">
      <dgm:prSet phldrT="[Текст]"/>
      <dgm:spPr/>
      <dgm:t>
        <a:bodyPr/>
        <a:lstStyle/>
        <a:p>
          <a:r>
            <a:rPr lang="ru-RU" dirty="0" smtClean="0"/>
            <a:t>ИОП</a:t>
          </a:r>
          <a:endParaRPr lang="ru-RU" dirty="0"/>
        </a:p>
      </dgm:t>
    </dgm:pt>
    <dgm:pt modelId="{12A4C65A-9722-4AE2-AD75-E121EFECE95D}" type="parTrans" cxnId="{1A3776DC-FD68-4557-A854-18D9B8C2E358}">
      <dgm:prSet/>
      <dgm:spPr/>
      <dgm:t>
        <a:bodyPr/>
        <a:lstStyle/>
        <a:p>
          <a:endParaRPr lang="ru-RU"/>
        </a:p>
      </dgm:t>
    </dgm:pt>
    <dgm:pt modelId="{AC9237AB-F07A-4301-A678-BF7FC8BC24C6}" type="sibTrans" cxnId="{1A3776DC-FD68-4557-A854-18D9B8C2E358}">
      <dgm:prSet/>
      <dgm:spPr/>
      <dgm:t>
        <a:bodyPr/>
        <a:lstStyle/>
        <a:p>
          <a:endParaRPr lang="ru-RU"/>
        </a:p>
      </dgm:t>
    </dgm:pt>
    <dgm:pt modelId="{DA844E1D-86C8-4035-8635-83BFD38A725E}">
      <dgm:prSet phldrT="[Текст]"/>
      <dgm:spPr/>
      <dgm:t>
        <a:bodyPr/>
        <a:lstStyle/>
        <a:p>
          <a:r>
            <a:rPr lang="ru-RU" dirty="0" smtClean="0"/>
            <a:t>Средства, последовательность</a:t>
          </a:r>
          <a:endParaRPr lang="ru-RU" dirty="0"/>
        </a:p>
      </dgm:t>
    </dgm:pt>
    <dgm:pt modelId="{7654DCB6-8406-4AD0-8B3B-92C8C2E88DF4}" type="parTrans" cxnId="{B970D9F1-5623-49FF-ADCB-0033B5744886}">
      <dgm:prSet/>
      <dgm:spPr/>
      <dgm:t>
        <a:bodyPr/>
        <a:lstStyle/>
        <a:p>
          <a:endParaRPr lang="ru-RU"/>
        </a:p>
      </dgm:t>
    </dgm:pt>
    <dgm:pt modelId="{97FBFA8E-49AA-49BA-8B85-77A55F8389A5}" type="sibTrans" cxnId="{B970D9F1-5623-49FF-ADCB-0033B5744886}">
      <dgm:prSet/>
      <dgm:spPr/>
      <dgm:t>
        <a:bodyPr/>
        <a:lstStyle/>
        <a:p>
          <a:endParaRPr lang="ru-RU"/>
        </a:p>
      </dgm:t>
    </dgm:pt>
    <dgm:pt modelId="{BC46DF2E-8D7B-4BF1-A87A-FFC5B05019AF}">
      <dgm:prSet phldrT="[Текст]"/>
      <dgm:spPr/>
      <dgm:t>
        <a:bodyPr/>
        <a:lstStyle/>
        <a:p>
          <a:r>
            <a:rPr lang="ru-RU" dirty="0" smtClean="0"/>
            <a:t>ИОМ</a:t>
          </a:r>
          <a:endParaRPr lang="ru-RU" dirty="0"/>
        </a:p>
      </dgm:t>
    </dgm:pt>
    <dgm:pt modelId="{CF52592F-0D66-4FDF-9308-7891B9DB0710}" type="parTrans" cxnId="{207C2AC0-C20B-456D-8700-96084F8002CF}">
      <dgm:prSet/>
      <dgm:spPr/>
      <dgm:t>
        <a:bodyPr/>
        <a:lstStyle/>
        <a:p>
          <a:endParaRPr lang="ru-RU"/>
        </a:p>
      </dgm:t>
    </dgm:pt>
    <dgm:pt modelId="{6AFB0BAE-9891-4306-9AC3-A661DD5AC052}" type="sibTrans" cxnId="{207C2AC0-C20B-456D-8700-96084F8002CF}">
      <dgm:prSet/>
      <dgm:spPr/>
      <dgm:t>
        <a:bodyPr/>
        <a:lstStyle/>
        <a:p>
          <a:endParaRPr lang="ru-RU"/>
        </a:p>
      </dgm:t>
    </dgm:pt>
    <dgm:pt modelId="{6463ACE0-F3B4-4926-89AE-406BF560DD55}" type="pres">
      <dgm:prSet presAssocID="{295F24C2-0536-4A4F-BCE1-8C80D86DD70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59B45E8-0313-4D8C-A598-1F4EDC20C462}" type="pres">
      <dgm:prSet presAssocID="{34BD7AA9-9529-4FBA-9DC8-5D24B9AF80CF}" presName="parentText1" presStyleLbl="node1" presStyleIdx="0" presStyleCnt="3" custLinFactNeighborX="136" custLinFactNeighborY="-247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3C00C7-46F7-41F1-9923-A7BCFC911BCC}" type="pres">
      <dgm:prSet presAssocID="{34BD7AA9-9529-4FBA-9DC8-5D24B9AF80CF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3069C-AB82-48E6-AFA1-91A5A51F5081}" type="pres">
      <dgm:prSet presAssocID="{9591697B-8DD3-49FB-B207-8395DAD137E9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E1F0E-DF20-4F11-BBF4-0E4E20230382}" type="pres">
      <dgm:prSet presAssocID="{9591697B-8DD3-49FB-B207-8395DAD137E9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A429AA-2B5A-48D0-A9E3-58536F3E420B}" type="pres">
      <dgm:prSet presAssocID="{DA844E1D-86C8-4035-8635-83BFD38A725E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C5BE4-E31C-4610-829E-5401A18226DD}" type="pres">
      <dgm:prSet presAssocID="{DA844E1D-86C8-4035-8635-83BFD38A725E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8683AA-B21B-4C5E-B69D-C9AE520575B6}" type="presOf" srcId="{F96DFCB2-BB5F-4405-A96C-90E8FAD82699}" destId="{67CE1F0E-DF20-4F11-BBF4-0E4E20230382}" srcOrd="0" destOrd="0" presId="urn:microsoft.com/office/officeart/2009/3/layout/IncreasingArrowsProcess"/>
    <dgm:cxn modelId="{B970D9F1-5623-49FF-ADCB-0033B5744886}" srcId="{295F24C2-0536-4A4F-BCE1-8C80D86DD703}" destId="{DA844E1D-86C8-4035-8635-83BFD38A725E}" srcOrd="2" destOrd="0" parTransId="{7654DCB6-8406-4AD0-8B3B-92C8C2E88DF4}" sibTransId="{97FBFA8E-49AA-49BA-8B85-77A55F8389A5}"/>
    <dgm:cxn modelId="{207C2AC0-C20B-456D-8700-96084F8002CF}" srcId="{DA844E1D-86C8-4035-8635-83BFD38A725E}" destId="{BC46DF2E-8D7B-4BF1-A87A-FFC5B05019AF}" srcOrd="0" destOrd="0" parTransId="{CF52592F-0D66-4FDF-9308-7891B9DB0710}" sibTransId="{6AFB0BAE-9891-4306-9AC3-A661DD5AC052}"/>
    <dgm:cxn modelId="{BB4568AA-2E19-4A8B-B1E9-4E6741D98182}" type="presOf" srcId="{9591697B-8DD3-49FB-B207-8395DAD137E9}" destId="{C0A3069C-AB82-48E6-AFA1-91A5A51F5081}" srcOrd="0" destOrd="0" presId="urn:microsoft.com/office/officeart/2009/3/layout/IncreasingArrowsProcess"/>
    <dgm:cxn modelId="{4E8DC34D-DCE6-414C-8315-F913F529F74A}" srcId="{295F24C2-0536-4A4F-BCE1-8C80D86DD703}" destId="{9591697B-8DD3-49FB-B207-8395DAD137E9}" srcOrd="1" destOrd="0" parTransId="{82C06DF0-272F-4590-B18F-C5DA7EBEB8F6}" sibTransId="{3AF66F9B-A441-4C6E-AF2A-2610862FBFCE}"/>
    <dgm:cxn modelId="{6C886F8B-9276-4121-9A2D-02947B96EA19}" type="presOf" srcId="{34BD7AA9-9529-4FBA-9DC8-5D24B9AF80CF}" destId="{559B45E8-0313-4D8C-A598-1F4EDC20C462}" srcOrd="0" destOrd="0" presId="urn:microsoft.com/office/officeart/2009/3/layout/IncreasingArrowsProcess"/>
    <dgm:cxn modelId="{53E83F01-6EBC-47D9-BA42-5B7638A8C5C5}" type="presOf" srcId="{5BE04DB7-1E4C-493F-B8F1-51B641087DEB}" destId="{163C00C7-46F7-41F1-9923-A7BCFC911BCC}" srcOrd="0" destOrd="0" presId="urn:microsoft.com/office/officeart/2009/3/layout/IncreasingArrowsProcess"/>
    <dgm:cxn modelId="{1A3776DC-FD68-4557-A854-18D9B8C2E358}" srcId="{9591697B-8DD3-49FB-B207-8395DAD137E9}" destId="{F96DFCB2-BB5F-4405-A96C-90E8FAD82699}" srcOrd="0" destOrd="0" parTransId="{12A4C65A-9722-4AE2-AD75-E121EFECE95D}" sibTransId="{AC9237AB-F07A-4301-A678-BF7FC8BC24C6}"/>
    <dgm:cxn modelId="{2E57FA56-82DE-4A12-9334-A49978B359DD}" srcId="{34BD7AA9-9529-4FBA-9DC8-5D24B9AF80CF}" destId="{5BE04DB7-1E4C-493F-B8F1-51B641087DEB}" srcOrd="0" destOrd="0" parTransId="{42D02953-4734-43F7-A7FF-42EEB856723F}" sibTransId="{62215BEE-F387-4F00-AD02-E8FDDFD23DA5}"/>
    <dgm:cxn modelId="{C7C6991F-C741-4B24-8309-F025353201B5}" type="presOf" srcId="{BC46DF2E-8D7B-4BF1-A87A-FFC5B05019AF}" destId="{676C5BE4-E31C-4610-829E-5401A18226DD}" srcOrd="0" destOrd="0" presId="urn:microsoft.com/office/officeart/2009/3/layout/IncreasingArrowsProcess"/>
    <dgm:cxn modelId="{31140E77-6E19-470D-90F5-04BB201491BF}" type="presOf" srcId="{295F24C2-0536-4A4F-BCE1-8C80D86DD703}" destId="{6463ACE0-F3B4-4926-89AE-406BF560DD55}" srcOrd="0" destOrd="0" presId="urn:microsoft.com/office/officeart/2009/3/layout/IncreasingArrowsProcess"/>
    <dgm:cxn modelId="{1E082018-07AC-4A46-8E3D-19691D35F3CA}" srcId="{295F24C2-0536-4A4F-BCE1-8C80D86DD703}" destId="{34BD7AA9-9529-4FBA-9DC8-5D24B9AF80CF}" srcOrd="0" destOrd="0" parTransId="{742F92E3-92B7-4C97-B28D-94DC699C119C}" sibTransId="{7CA028EF-D743-420A-924B-A86632FFB395}"/>
    <dgm:cxn modelId="{C1ADFF4E-805E-4EAA-A221-69A69FD045D6}" type="presOf" srcId="{DA844E1D-86C8-4035-8635-83BFD38A725E}" destId="{70A429AA-2B5A-48D0-A9E3-58536F3E420B}" srcOrd="0" destOrd="0" presId="urn:microsoft.com/office/officeart/2009/3/layout/IncreasingArrowsProcess"/>
    <dgm:cxn modelId="{7961FEBC-450B-4511-AF62-BB28B0CEE2C5}" type="presParOf" srcId="{6463ACE0-F3B4-4926-89AE-406BF560DD55}" destId="{559B45E8-0313-4D8C-A598-1F4EDC20C462}" srcOrd="0" destOrd="0" presId="urn:microsoft.com/office/officeart/2009/3/layout/IncreasingArrowsProcess"/>
    <dgm:cxn modelId="{BC3E1545-28E7-4603-816F-CE32B26E62C5}" type="presParOf" srcId="{6463ACE0-F3B4-4926-89AE-406BF560DD55}" destId="{163C00C7-46F7-41F1-9923-A7BCFC911BCC}" srcOrd="1" destOrd="0" presId="urn:microsoft.com/office/officeart/2009/3/layout/IncreasingArrowsProcess"/>
    <dgm:cxn modelId="{9E6B9782-0429-46BF-8AB4-21D1D9CA0F27}" type="presParOf" srcId="{6463ACE0-F3B4-4926-89AE-406BF560DD55}" destId="{C0A3069C-AB82-48E6-AFA1-91A5A51F5081}" srcOrd="2" destOrd="0" presId="urn:microsoft.com/office/officeart/2009/3/layout/IncreasingArrowsProcess"/>
    <dgm:cxn modelId="{8EA65ED9-BF69-49B8-B9A4-51C4E711C145}" type="presParOf" srcId="{6463ACE0-F3B4-4926-89AE-406BF560DD55}" destId="{67CE1F0E-DF20-4F11-BBF4-0E4E20230382}" srcOrd="3" destOrd="0" presId="urn:microsoft.com/office/officeart/2009/3/layout/IncreasingArrowsProcess"/>
    <dgm:cxn modelId="{E8FA993A-6957-4B88-85D5-0F4C63546D97}" type="presParOf" srcId="{6463ACE0-F3B4-4926-89AE-406BF560DD55}" destId="{70A429AA-2B5A-48D0-A9E3-58536F3E420B}" srcOrd="4" destOrd="0" presId="urn:microsoft.com/office/officeart/2009/3/layout/IncreasingArrowsProcess"/>
    <dgm:cxn modelId="{CDE739B6-E878-465B-80E5-FC086642E0B7}" type="presParOf" srcId="{6463ACE0-F3B4-4926-89AE-406BF560DD55}" destId="{676C5BE4-E31C-4610-829E-5401A18226DD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2A586-7181-42B3-9005-4CB28FCAFF16}">
      <dsp:nvSpPr>
        <dsp:cNvPr id="0" name=""/>
        <dsp:cNvSpPr/>
      </dsp:nvSpPr>
      <dsp:spPr>
        <a:xfrm>
          <a:off x="571499" y="0"/>
          <a:ext cx="6477000" cy="43735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79A250-58BB-4CE7-A199-3C8302482E7F}">
      <dsp:nvSpPr>
        <dsp:cNvPr id="0" name=""/>
        <dsp:cNvSpPr/>
      </dsp:nvSpPr>
      <dsp:spPr>
        <a:xfrm>
          <a:off x="168175" y="1312068"/>
          <a:ext cx="2286000" cy="1749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СОШ №2</a:t>
          </a:r>
          <a:endParaRPr lang="ru-RU" sz="4600" kern="1200" dirty="0"/>
        </a:p>
      </dsp:txBody>
      <dsp:txXfrm>
        <a:off x="253575" y="1397468"/>
        <a:ext cx="2115200" cy="1578625"/>
      </dsp:txXfrm>
    </dsp:sp>
    <dsp:sp modelId="{4BE6E79B-95BB-4242-90F1-5BE4564F1915}">
      <dsp:nvSpPr>
        <dsp:cNvPr id="0" name=""/>
        <dsp:cNvSpPr/>
      </dsp:nvSpPr>
      <dsp:spPr>
        <a:xfrm>
          <a:off x="2667000" y="1312068"/>
          <a:ext cx="2286000" cy="1749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СОШ №9</a:t>
          </a:r>
          <a:endParaRPr lang="ru-RU" sz="4600" kern="1200" dirty="0"/>
        </a:p>
      </dsp:txBody>
      <dsp:txXfrm>
        <a:off x="2752400" y="1397468"/>
        <a:ext cx="2115200" cy="1578625"/>
      </dsp:txXfrm>
    </dsp:sp>
    <dsp:sp modelId="{CDCE72E3-36DF-4DE6-B55C-2BB00824A841}">
      <dsp:nvSpPr>
        <dsp:cNvPr id="0" name=""/>
        <dsp:cNvSpPr/>
      </dsp:nvSpPr>
      <dsp:spPr>
        <a:xfrm>
          <a:off x="5165824" y="1312068"/>
          <a:ext cx="2286000" cy="1749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Лицей</a:t>
          </a:r>
          <a:endParaRPr lang="ru-RU" sz="4600" kern="1200" dirty="0"/>
        </a:p>
      </dsp:txBody>
      <dsp:txXfrm>
        <a:off x="5251224" y="1397468"/>
        <a:ext cx="2115200" cy="15786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E45AF-84C2-4A79-9154-DE85EACEC843}">
      <dsp:nvSpPr>
        <dsp:cNvPr id="0" name=""/>
        <dsp:cNvSpPr/>
      </dsp:nvSpPr>
      <dsp:spPr>
        <a:xfrm>
          <a:off x="1295201" y="0"/>
          <a:ext cx="4373563" cy="43735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180C5F-5545-4E6B-B460-C12F7DA0E45B}">
      <dsp:nvSpPr>
        <dsp:cNvPr id="0" name=""/>
        <dsp:cNvSpPr/>
      </dsp:nvSpPr>
      <dsp:spPr>
        <a:xfrm>
          <a:off x="3481982" y="437783"/>
          <a:ext cx="2842815" cy="7773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Профильность ИУП</a:t>
          </a:r>
          <a:endParaRPr lang="ru-RU" sz="1800" kern="1200" dirty="0"/>
        </a:p>
      </dsp:txBody>
      <dsp:txXfrm>
        <a:off x="3519928" y="475729"/>
        <a:ext cx="2766923" cy="701440"/>
      </dsp:txXfrm>
    </dsp:sp>
    <dsp:sp modelId="{B54F42FE-62C5-4D8E-AF38-52D232624FEC}">
      <dsp:nvSpPr>
        <dsp:cNvPr id="0" name=""/>
        <dsp:cNvSpPr/>
      </dsp:nvSpPr>
      <dsp:spPr>
        <a:xfrm>
          <a:off x="3481982" y="1312282"/>
          <a:ext cx="2842815" cy="7773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Акцент ИОМ</a:t>
          </a:r>
          <a:endParaRPr lang="ru-RU" sz="1800" kern="1200" dirty="0"/>
        </a:p>
      </dsp:txBody>
      <dsp:txXfrm>
        <a:off x="3519928" y="1350228"/>
        <a:ext cx="2766923" cy="701440"/>
      </dsp:txXfrm>
    </dsp:sp>
    <dsp:sp modelId="{C83F8194-848F-496E-85BE-F14359927219}">
      <dsp:nvSpPr>
        <dsp:cNvPr id="0" name=""/>
        <dsp:cNvSpPr/>
      </dsp:nvSpPr>
      <dsp:spPr>
        <a:xfrm>
          <a:off x="3481982" y="2186781"/>
          <a:ext cx="2842815" cy="7773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С/Д подход</a:t>
          </a:r>
          <a:endParaRPr lang="ru-RU" sz="1800" kern="1200" dirty="0"/>
        </a:p>
      </dsp:txBody>
      <dsp:txXfrm>
        <a:off x="3519928" y="2224727"/>
        <a:ext cx="2766923" cy="701440"/>
      </dsp:txXfrm>
    </dsp:sp>
    <dsp:sp modelId="{3BE8CC23-8362-4098-AB64-7399CDC12D7B}">
      <dsp:nvSpPr>
        <dsp:cNvPr id="0" name=""/>
        <dsp:cNvSpPr/>
      </dsp:nvSpPr>
      <dsp:spPr>
        <a:xfrm>
          <a:off x="3481982" y="3061280"/>
          <a:ext cx="2842815" cy="7773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Стандартизированный результат</a:t>
          </a:r>
          <a:endParaRPr lang="ru-RU" sz="1800" kern="1200" dirty="0"/>
        </a:p>
      </dsp:txBody>
      <dsp:txXfrm>
        <a:off x="3519928" y="3099226"/>
        <a:ext cx="2766923" cy="701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6CCB6-BAED-44C6-BB6F-7FDB0878FB79}">
      <dsp:nvSpPr>
        <dsp:cNvPr id="0" name=""/>
        <dsp:cNvSpPr/>
      </dsp:nvSpPr>
      <dsp:spPr>
        <a:xfrm>
          <a:off x="1740126" y="1914"/>
          <a:ext cx="1839887" cy="919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Базовый </a:t>
          </a:r>
          <a:endParaRPr lang="ru-RU" sz="2200" kern="1200" dirty="0"/>
        </a:p>
      </dsp:txBody>
      <dsp:txXfrm>
        <a:off x="1767070" y="28858"/>
        <a:ext cx="1785999" cy="866055"/>
      </dsp:txXfrm>
    </dsp:sp>
    <dsp:sp modelId="{BDE52E82-96EF-4C67-B269-12237B634D6C}">
      <dsp:nvSpPr>
        <dsp:cNvPr id="0" name=""/>
        <dsp:cNvSpPr/>
      </dsp:nvSpPr>
      <dsp:spPr>
        <a:xfrm>
          <a:off x="1924115" y="921858"/>
          <a:ext cx="183988" cy="689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957"/>
              </a:lnTo>
              <a:lnTo>
                <a:pt x="183988" y="689957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E2D2D7-EDF9-48DC-B45C-23A8B0D1375F}">
      <dsp:nvSpPr>
        <dsp:cNvPr id="0" name=""/>
        <dsp:cNvSpPr/>
      </dsp:nvSpPr>
      <dsp:spPr>
        <a:xfrm>
          <a:off x="2108103" y="1151844"/>
          <a:ext cx="1471910" cy="919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Функциональный результат</a:t>
          </a:r>
          <a:endParaRPr lang="ru-RU" sz="1100" kern="1200" dirty="0"/>
        </a:p>
      </dsp:txBody>
      <dsp:txXfrm>
        <a:off x="2135047" y="1178788"/>
        <a:ext cx="1418022" cy="866055"/>
      </dsp:txXfrm>
    </dsp:sp>
    <dsp:sp modelId="{FA7A13AF-FD10-4083-865F-0F42BCBFD878}">
      <dsp:nvSpPr>
        <dsp:cNvPr id="0" name=""/>
        <dsp:cNvSpPr/>
      </dsp:nvSpPr>
      <dsp:spPr>
        <a:xfrm>
          <a:off x="1924115" y="921858"/>
          <a:ext cx="183988" cy="1839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9887"/>
              </a:lnTo>
              <a:lnTo>
                <a:pt x="183988" y="1839887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BE1E21-A0A8-4624-B551-6E375F659777}">
      <dsp:nvSpPr>
        <dsp:cNvPr id="0" name=""/>
        <dsp:cNvSpPr/>
      </dsp:nvSpPr>
      <dsp:spPr>
        <a:xfrm>
          <a:off x="2108103" y="2301774"/>
          <a:ext cx="1471910" cy="919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Знания для повседневной жизни</a:t>
          </a:r>
          <a:endParaRPr lang="ru-RU" sz="1100" kern="1200" dirty="0"/>
        </a:p>
      </dsp:txBody>
      <dsp:txXfrm>
        <a:off x="2135047" y="2328718"/>
        <a:ext cx="1418022" cy="866055"/>
      </dsp:txXfrm>
    </dsp:sp>
    <dsp:sp modelId="{BB85D23A-3286-4CA9-8BC1-EAD941D4A2E6}">
      <dsp:nvSpPr>
        <dsp:cNvPr id="0" name=""/>
        <dsp:cNvSpPr/>
      </dsp:nvSpPr>
      <dsp:spPr>
        <a:xfrm>
          <a:off x="1924115" y="921858"/>
          <a:ext cx="183988" cy="2989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9817"/>
              </a:lnTo>
              <a:lnTo>
                <a:pt x="183988" y="2989817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BF2B0-3A5B-4DA3-9383-BEC50341E1C6}">
      <dsp:nvSpPr>
        <dsp:cNvPr id="0" name=""/>
        <dsp:cNvSpPr/>
      </dsp:nvSpPr>
      <dsp:spPr>
        <a:xfrm>
          <a:off x="2108103" y="3451704"/>
          <a:ext cx="1471910" cy="919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Развитие жизненных компетенций</a:t>
          </a:r>
          <a:endParaRPr lang="ru-RU" sz="1100" kern="1200" dirty="0"/>
        </a:p>
      </dsp:txBody>
      <dsp:txXfrm>
        <a:off x="2135047" y="3478648"/>
        <a:ext cx="1418022" cy="866055"/>
      </dsp:txXfrm>
    </dsp:sp>
    <dsp:sp modelId="{6DE9EB43-E202-49DF-94AD-A5325963D4E4}">
      <dsp:nvSpPr>
        <dsp:cNvPr id="0" name=""/>
        <dsp:cNvSpPr/>
      </dsp:nvSpPr>
      <dsp:spPr>
        <a:xfrm>
          <a:off x="4039985" y="1914"/>
          <a:ext cx="1839887" cy="919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Углубленный </a:t>
          </a:r>
          <a:endParaRPr lang="ru-RU" sz="2200" kern="1200" dirty="0"/>
        </a:p>
      </dsp:txBody>
      <dsp:txXfrm>
        <a:off x="4066929" y="28858"/>
        <a:ext cx="1785999" cy="866055"/>
      </dsp:txXfrm>
    </dsp:sp>
    <dsp:sp modelId="{C7B075E6-6304-4909-BCD8-7E41DC8FF072}">
      <dsp:nvSpPr>
        <dsp:cNvPr id="0" name=""/>
        <dsp:cNvSpPr/>
      </dsp:nvSpPr>
      <dsp:spPr>
        <a:xfrm>
          <a:off x="4223974" y="921858"/>
          <a:ext cx="183988" cy="689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957"/>
              </a:lnTo>
              <a:lnTo>
                <a:pt x="183988" y="689957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B83BDA-3E76-4B3F-B0F0-369C0FDCBCAD}">
      <dsp:nvSpPr>
        <dsp:cNvPr id="0" name=""/>
        <dsp:cNvSpPr/>
      </dsp:nvSpPr>
      <dsp:spPr>
        <a:xfrm>
          <a:off x="4407963" y="1151844"/>
          <a:ext cx="1471910" cy="919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Системно – теоретический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результат</a:t>
          </a:r>
          <a:endParaRPr lang="ru-RU" sz="1100" kern="1200" dirty="0"/>
        </a:p>
      </dsp:txBody>
      <dsp:txXfrm>
        <a:off x="4434907" y="1178788"/>
        <a:ext cx="1418022" cy="866055"/>
      </dsp:txXfrm>
    </dsp:sp>
    <dsp:sp modelId="{FA65D66F-0566-406E-8A29-D80839BDAA76}">
      <dsp:nvSpPr>
        <dsp:cNvPr id="0" name=""/>
        <dsp:cNvSpPr/>
      </dsp:nvSpPr>
      <dsp:spPr>
        <a:xfrm>
          <a:off x="4223974" y="921858"/>
          <a:ext cx="183988" cy="1839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9887"/>
              </a:lnTo>
              <a:lnTo>
                <a:pt x="183988" y="1839887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070DD-0457-456E-989E-F95ADA64159A}">
      <dsp:nvSpPr>
        <dsp:cNvPr id="0" name=""/>
        <dsp:cNvSpPr/>
      </dsp:nvSpPr>
      <dsp:spPr>
        <a:xfrm>
          <a:off x="4407963" y="2301774"/>
          <a:ext cx="1471910" cy="919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Продолжение обучения по профилю.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Прикладной характер.</a:t>
          </a:r>
          <a:endParaRPr lang="ru-RU" sz="1100" kern="1200" dirty="0"/>
        </a:p>
      </dsp:txBody>
      <dsp:txXfrm>
        <a:off x="4434907" y="2328718"/>
        <a:ext cx="1418022" cy="866055"/>
      </dsp:txXfrm>
    </dsp:sp>
    <dsp:sp modelId="{01FE50ED-3088-46ED-8436-629E41F27AF8}">
      <dsp:nvSpPr>
        <dsp:cNvPr id="0" name=""/>
        <dsp:cNvSpPr/>
      </dsp:nvSpPr>
      <dsp:spPr>
        <a:xfrm>
          <a:off x="4223974" y="921858"/>
          <a:ext cx="183988" cy="2989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9817"/>
              </a:lnTo>
              <a:lnTo>
                <a:pt x="183988" y="2989817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083F47-E5CB-4E22-8BC6-B6B95463F3AE}">
      <dsp:nvSpPr>
        <dsp:cNvPr id="0" name=""/>
        <dsp:cNvSpPr/>
      </dsp:nvSpPr>
      <dsp:spPr>
        <a:xfrm>
          <a:off x="4407963" y="3451704"/>
          <a:ext cx="1471910" cy="919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Освоение навыков НИД</a:t>
          </a:r>
          <a:endParaRPr lang="ru-RU" sz="1100" kern="1200" dirty="0"/>
        </a:p>
      </dsp:txBody>
      <dsp:txXfrm>
        <a:off x="4434907" y="3478648"/>
        <a:ext cx="1418022" cy="8660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57;&#1077;&#1084;&#1080;&#1085;&#1072;&#1088;%20&#1060;&#1043;&#1054;&#1057;%20&#1057;&#1054;&#1054;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41;&#1072;&#1085;&#1082;%20&#1090;&#1077;&#1084;%20&#1087;&#1088;&#1086;&#1077;&#1082;&#1090;&#1086;&#1074;.docx" TargetMode="External"/><Relationship Id="rId2" Type="http://schemas.openxmlformats.org/officeDocument/2006/relationships/hyperlink" Target="&#1054;&#1090;&#1082;&#1088;&#1099;&#1090;&#1086;&#1077;%20&#1088;&#1072;&#1089;&#1087;&#1080;&#1089;&#1072;&#1085;&#1080;&#1077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5;&#1083;&#1072;&#1085;%20&#1060;&#1043;&#1054;&#1057;%20&#1057;&#1054;&#1054;.docx" TargetMode="External"/><Relationship Id="rId5" Type="http://schemas.openxmlformats.org/officeDocument/2006/relationships/hyperlink" Target="&#1050;&#1072;&#1088;&#1090;&#1072;-&#1089;&#1072;&#1084;&#1086;&#1086;&#1094;&#1077;&#1085;&#1082;&#1080;-&#1075;&#1086;&#1090;&#1086;&#1074;&#1085;&#1086;&#1089;&#1090;&#1080;-&#1054;&#1059;-&#1082;-&#1074;&#1074;&#1077;&#1076;&#1077;&#1085;&#1080;&#1102;-&#1060;&#1043;&#1054;&#1057;-&#1057;&#1054;&#1054;.docx" TargetMode="External"/><Relationship Id="rId4" Type="http://schemas.openxmlformats.org/officeDocument/2006/relationships/hyperlink" Target="&#1072;&#1083;&#1075;&#1086;&#1088;&#1080;&#1090;&#1084;%20&#1089;&#1086;&#1087;&#1088;&#1086;&#1074;&#1086;&#1078;&#1076;&#1077;&#1085;&#1080;&#1103;%20&#1048;&#1059;&#1055;%202018-19&#1091;&#1075;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 smtClean="0"/>
              <a:t>Формирование и Мониторинг УУД учащихся СОО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Муниципальный семинар - практикум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0180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учитель старшей школы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Позиция </a:t>
            </a:r>
            <a:r>
              <a:rPr lang="ru-RU" dirty="0" err="1" smtClean="0"/>
              <a:t>тьюторства</a:t>
            </a:r>
            <a:r>
              <a:rPr lang="ru-RU" dirty="0" smtClean="0"/>
              <a:t> / консультирование, техническая поддержка</a:t>
            </a:r>
          </a:p>
          <a:p>
            <a:r>
              <a:rPr lang="ru-RU" dirty="0" err="1" smtClean="0"/>
              <a:t>Модерация</a:t>
            </a:r>
            <a:r>
              <a:rPr lang="ru-RU" dirty="0" smtClean="0"/>
              <a:t> / техники организации работы групп</a:t>
            </a:r>
          </a:p>
          <a:p>
            <a:r>
              <a:rPr lang="ru-RU" dirty="0" err="1" smtClean="0"/>
              <a:t>Субъектность</a:t>
            </a:r>
            <a:r>
              <a:rPr lang="ru-RU" dirty="0" smtClean="0"/>
              <a:t>  позиции ученика</a:t>
            </a:r>
          </a:p>
          <a:p>
            <a:r>
              <a:rPr lang="ru-RU" dirty="0" smtClean="0"/>
              <a:t>Акцент с обучения на учение</a:t>
            </a:r>
          </a:p>
          <a:p>
            <a:r>
              <a:rPr lang="ru-RU" dirty="0" smtClean="0"/>
              <a:t>Индивидуализация </a:t>
            </a:r>
          </a:p>
          <a:p>
            <a:r>
              <a:rPr lang="ru-RU" dirty="0" smtClean="0"/>
              <a:t>Визуализация</a:t>
            </a:r>
            <a:endParaRPr lang="ru-RU" dirty="0"/>
          </a:p>
          <a:p>
            <a:r>
              <a:rPr lang="ru-RU" dirty="0" err="1" smtClean="0"/>
              <a:t>Метапредметность</a:t>
            </a:r>
            <a:r>
              <a:rPr lang="ru-RU" dirty="0" smtClean="0"/>
              <a:t>, универсальность способов 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12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 будущего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умение </a:t>
            </a:r>
            <a:r>
              <a:rPr lang="ru-RU" dirty="0">
                <a:solidFill>
                  <a:srgbClr val="FF0000"/>
                </a:solidFill>
              </a:rPr>
              <a:t>самостоятельн</a:t>
            </a:r>
            <a:r>
              <a:rPr lang="ru-RU" dirty="0"/>
              <a:t>о определять цели деятельности и </a:t>
            </a:r>
            <a:r>
              <a:rPr lang="ru-RU" dirty="0" smtClean="0"/>
              <a:t>составлять планы </a:t>
            </a:r>
            <a:r>
              <a:rPr lang="ru-RU" dirty="0"/>
              <a:t>деятельности; </a:t>
            </a:r>
            <a:r>
              <a:rPr lang="ru-RU" dirty="0">
                <a:solidFill>
                  <a:srgbClr val="FF0000"/>
                </a:solidFill>
              </a:rPr>
              <a:t>самостоятельн</a:t>
            </a:r>
            <a:r>
              <a:rPr lang="ru-RU" dirty="0"/>
              <a:t>о осуществлять, контролировать </a:t>
            </a:r>
            <a:r>
              <a:rPr lang="ru-RU" dirty="0" smtClean="0"/>
              <a:t>и корректировать </a:t>
            </a:r>
            <a:r>
              <a:rPr lang="ru-RU" dirty="0"/>
              <a:t>деятельность; использовать все возможные ресурсы </a:t>
            </a:r>
            <a:r>
              <a:rPr lang="ru-RU" dirty="0" smtClean="0"/>
              <a:t>для достижения </a:t>
            </a:r>
            <a:r>
              <a:rPr lang="ru-RU" dirty="0"/>
              <a:t>поставленных целей и реализации планов </a:t>
            </a:r>
            <a:r>
              <a:rPr lang="ru-RU" dirty="0" smtClean="0"/>
              <a:t>деятельности; </a:t>
            </a:r>
            <a:r>
              <a:rPr lang="ru-RU" dirty="0" smtClean="0">
                <a:solidFill>
                  <a:srgbClr val="FF0000"/>
                </a:solidFill>
              </a:rPr>
              <a:t>выбирать</a:t>
            </a:r>
            <a:r>
              <a:rPr lang="ru-RU" dirty="0" smtClean="0"/>
              <a:t> </a:t>
            </a:r>
            <a:r>
              <a:rPr lang="ru-RU" dirty="0"/>
              <a:t>успешные стратегии в различных </a:t>
            </a:r>
            <a:r>
              <a:rPr lang="ru-RU" dirty="0" smtClean="0"/>
              <a:t>ситуациях</a:t>
            </a:r>
          </a:p>
          <a:p>
            <a:r>
              <a:rPr lang="ru-RU" dirty="0"/>
              <a:t>умение продуктивно общаться и взаимодействовать в процессе совместной деятельности, учитывать позиции других участников деятельности, эффективно разрешать конфликты</a:t>
            </a:r>
          </a:p>
        </p:txBody>
      </p:sp>
    </p:spTree>
    <p:extLst>
      <p:ext uri="{BB962C8B-B14F-4D97-AF65-F5344CB8AC3E}">
        <p14:creationId xmlns:p14="http://schemas.microsoft.com/office/powerpoint/2010/main" val="167564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владение навыками познавательной, </a:t>
            </a:r>
            <a:r>
              <a:rPr lang="ru-RU" dirty="0">
                <a:solidFill>
                  <a:srgbClr val="FF0000"/>
                </a:solidFill>
              </a:rPr>
              <a:t>учебно-исследовательской </a:t>
            </a:r>
            <a:r>
              <a:rPr lang="ru-RU" dirty="0" smtClean="0">
                <a:solidFill>
                  <a:srgbClr val="FF0000"/>
                </a:solidFill>
              </a:rPr>
              <a:t>и проектной </a:t>
            </a:r>
            <a:r>
              <a:rPr lang="ru-RU" dirty="0">
                <a:solidFill>
                  <a:srgbClr val="FF0000"/>
                </a:solidFill>
              </a:rPr>
              <a:t>деятельности</a:t>
            </a:r>
            <a:r>
              <a:rPr lang="ru-RU" dirty="0"/>
              <a:t>, навыками разрешения проблем; способность </a:t>
            </a:r>
            <a:r>
              <a:rPr lang="ru-RU" dirty="0" smtClean="0"/>
              <a:t>и готовность </a:t>
            </a:r>
            <a:r>
              <a:rPr lang="ru-RU" dirty="0"/>
              <a:t>к </a:t>
            </a:r>
            <a:r>
              <a:rPr lang="ru-RU" dirty="0">
                <a:solidFill>
                  <a:srgbClr val="FF0000"/>
                </a:solidFill>
              </a:rPr>
              <a:t>самостоятельному</a:t>
            </a:r>
            <a:r>
              <a:rPr lang="ru-RU" dirty="0"/>
              <a:t> поиску методов </a:t>
            </a:r>
            <a:r>
              <a:rPr lang="ru-RU" dirty="0" smtClean="0"/>
              <a:t>решения практических задач, применению </a:t>
            </a:r>
            <a:r>
              <a:rPr lang="ru-RU" dirty="0"/>
              <a:t>различных методов </a:t>
            </a:r>
            <a:r>
              <a:rPr lang="ru-RU" dirty="0" smtClean="0"/>
              <a:t>познания</a:t>
            </a:r>
          </a:p>
          <a:p>
            <a:r>
              <a:rPr lang="ru-RU" dirty="0"/>
              <a:t>готовность и способность к самостоятельной информационно-познавательной деятельности, владение навыками получения необходимой информации из словарей разных типов, умение ориентироваться в различных источниках информации, критически оценивать и интерпретировать информацию, получаемую из различных источников (в ред. </a:t>
            </a:r>
            <a:r>
              <a:rPr lang="ru-RU" dirty="0" err="1"/>
              <a:t>ПриказаМинобрнауки</a:t>
            </a:r>
            <a:r>
              <a:rPr lang="ru-RU" dirty="0"/>
              <a:t> России от 29.12.2014 №1645);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08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умение использовать </a:t>
            </a:r>
            <a:r>
              <a:rPr lang="ru-RU" dirty="0"/>
              <a:t>средства информационных </a:t>
            </a:r>
            <a:r>
              <a:rPr lang="ru-RU" dirty="0" smtClean="0"/>
              <a:t>и     коммуникационных </a:t>
            </a:r>
            <a:r>
              <a:rPr lang="ru-RU" dirty="0"/>
              <a:t>технологий (далее – ИКТ) в решении </a:t>
            </a:r>
            <a:r>
              <a:rPr lang="ru-RU" dirty="0" smtClean="0"/>
              <a:t>когнитивных, коммуникативных </a:t>
            </a:r>
            <a:r>
              <a:rPr lang="ru-RU" dirty="0"/>
              <a:t>и организационных задач с соблюдением </a:t>
            </a:r>
            <a:r>
              <a:rPr lang="ru-RU" dirty="0" smtClean="0"/>
              <a:t>требований эргономики</a:t>
            </a:r>
            <a:r>
              <a:rPr lang="ru-RU" dirty="0"/>
              <a:t>, техники безопасности, гигиены, ресурсосбережения, правовых </a:t>
            </a:r>
            <a:r>
              <a:rPr lang="ru-RU" dirty="0" smtClean="0"/>
              <a:t>и этических </a:t>
            </a:r>
            <a:r>
              <a:rPr lang="ru-RU" dirty="0"/>
              <a:t>норм, норм информационной </a:t>
            </a:r>
            <a:r>
              <a:rPr lang="ru-RU" dirty="0" smtClean="0"/>
              <a:t>безопасности</a:t>
            </a:r>
          </a:p>
          <a:p>
            <a:r>
              <a:rPr lang="ru-RU" dirty="0"/>
              <a:t>умение определять назначение и функции различных социальных </a:t>
            </a:r>
            <a:r>
              <a:rPr lang="ru-RU" dirty="0" smtClean="0"/>
              <a:t>институтов</a:t>
            </a:r>
          </a:p>
          <a:p>
            <a:r>
              <a:rPr lang="ru-RU" dirty="0"/>
              <a:t>умение самостоятельно оценивать и принимать решения, определяющие стратегию поведения, с учетом гражданских и нравственных ценностей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468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владение языковыми средствами – </a:t>
            </a:r>
            <a:r>
              <a:rPr lang="ru-RU" dirty="0">
                <a:solidFill>
                  <a:srgbClr val="FF0000"/>
                </a:solidFill>
              </a:rPr>
              <a:t>умение</a:t>
            </a:r>
            <a:r>
              <a:rPr lang="ru-RU" dirty="0"/>
              <a:t> ясно, логично и </a:t>
            </a:r>
            <a:r>
              <a:rPr lang="ru-RU" dirty="0" smtClean="0"/>
              <a:t>точно </a:t>
            </a:r>
            <a:r>
              <a:rPr lang="ru-RU" dirty="0" smtClean="0">
                <a:solidFill>
                  <a:srgbClr val="FF0000"/>
                </a:solidFill>
              </a:rPr>
              <a:t>излагать</a:t>
            </a:r>
            <a:r>
              <a:rPr lang="ru-RU" dirty="0" smtClean="0"/>
              <a:t> </a:t>
            </a:r>
            <a:r>
              <a:rPr lang="ru-RU" dirty="0"/>
              <a:t>свою точку зрения, </a:t>
            </a:r>
            <a:r>
              <a:rPr lang="ru-RU" dirty="0" smtClean="0"/>
              <a:t>использовать адекватные </a:t>
            </a:r>
            <a:r>
              <a:rPr lang="ru-RU" dirty="0"/>
              <a:t>языковые </a:t>
            </a:r>
            <a:r>
              <a:rPr lang="ru-RU" dirty="0" smtClean="0"/>
              <a:t>средства</a:t>
            </a:r>
          </a:p>
          <a:p>
            <a:r>
              <a:rPr lang="ru-RU" dirty="0"/>
              <a:t>владение навыками познавательной рефлексии как осознания совершаемых действий и мыслительных процессов, их результатов и оснований, границ своего знания и незнания, новых познавательных задач и средств их достижения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77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Резюме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Системные изменения</a:t>
            </a:r>
          </a:p>
          <a:p>
            <a:r>
              <a:rPr lang="ru-RU" dirty="0" smtClean="0"/>
              <a:t>Приоритет – УУД</a:t>
            </a:r>
          </a:p>
          <a:p>
            <a:r>
              <a:rPr lang="ru-RU" dirty="0" smtClean="0"/>
              <a:t>ИОТ</a:t>
            </a:r>
          </a:p>
          <a:p>
            <a:r>
              <a:rPr lang="ru-RU" dirty="0" smtClean="0"/>
              <a:t>Рефлексия – особый этап в становлении УУД</a:t>
            </a:r>
          </a:p>
          <a:p>
            <a:r>
              <a:rPr lang="ru-RU" dirty="0" smtClean="0"/>
              <a:t>УУД как объект взаимодействия учащегося и учителя</a:t>
            </a:r>
          </a:p>
          <a:p>
            <a:r>
              <a:rPr lang="ru-RU" dirty="0" smtClean="0"/>
              <a:t>Самостоятельное и осознанное выстраивание своего образовательного процесса</a:t>
            </a:r>
          </a:p>
          <a:p>
            <a:r>
              <a:rPr lang="ru-RU" dirty="0" smtClean="0"/>
              <a:t>Выход за рамки ОУ и апробирование своей компетенции в условиях проб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43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варианты проб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Дистанционные  учебные курсы </a:t>
            </a:r>
            <a:r>
              <a:rPr lang="ru-RU" dirty="0"/>
              <a:t>(и это участие должно </a:t>
            </a:r>
            <a:r>
              <a:rPr lang="ru-RU" dirty="0" smtClean="0"/>
              <a:t>быть организовано </a:t>
            </a:r>
            <a:r>
              <a:rPr lang="ru-RU" dirty="0"/>
              <a:t>в том числе на школьном уровне</a:t>
            </a:r>
            <a:r>
              <a:rPr lang="ru-RU" dirty="0" smtClean="0"/>
              <a:t>) </a:t>
            </a:r>
            <a:r>
              <a:rPr lang="ru-RU" dirty="0"/>
              <a:t>У</a:t>
            </a:r>
            <a:r>
              <a:rPr lang="ru-RU" dirty="0" smtClean="0"/>
              <a:t>правленческие или </a:t>
            </a:r>
            <a:r>
              <a:rPr lang="ru-RU" dirty="0"/>
              <a:t>предпринимательские </a:t>
            </a:r>
            <a:r>
              <a:rPr lang="ru-RU" dirty="0" smtClean="0"/>
              <a:t>пробы </a:t>
            </a:r>
            <a:r>
              <a:rPr lang="ru-RU" dirty="0"/>
              <a:t>Г</a:t>
            </a:r>
            <a:r>
              <a:rPr lang="ru-RU" dirty="0" smtClean="0"/>
              <a:t>ражданские и социальные проекты</a:t>
            </a:r>
          </a:p>
          <a:p>
            <a:r>
              <a:rPr lang="ru-RU" dirty="0"/>
              <a:t>В</a:t>
            </a:r>
            <a:r>
              <a:rPr lang="ru-RU" dirty="0" smtClean="0"/>
              <a:t>олонтерское движение</a:t>
            </a:r>
            <a:endParaRPr lang="ru-RU" dirty="0"/>
          </a:p>
          <a:p>
            <a:r>
              <a:rPr lang="ru-RU" dirty="0" smtClean="0"/>
              <a:t>Практико-ориентированные </a:t>
            </a:r>
            <a:r>
              <a:rPr lang="ru-RU" dirty="0"/>
              <a:t>и </a:t>
            </a:r>
            <a:r>
              <a:rPr lang="ru-RU" dirty="0" smtClean="0"/>
              <a:t>исследовательские проекты </a:t>
            </a:r>
            <a:r>
              <a:rPr lang="ru-RU" dirty="0"/>
              <a:t>и </a:t>
            </a:r>
            <a:r>
              <a:rPr lang="ru-RU" dirty="0" smtClean="0"/>
              <a:t>программы</a:t>
            </a:r>
          </a:p>
          <a:p>
            <a:r>
              <a:rPr lang="ru-RU" dirty="0" smtClean="0"/>
              <a:t>Тренинги, деловые игры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89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Выпускник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1.________цель своего обучения.</a:t>
            </a:r>
          </a:p>
          <a:p>
            <a:r>
              <a:rPr lang="ru-RU" dirty="0" smtClean="0"/>
              <a:t>2.________учебную деятельность на два года.</a:t>
            </a:r>
          </a:p>
          <a:p>
            <a:r>
              <a:rPr lang="ru-RU" dirty="0" smtClean="0"/>
              <a:t>3._________способы и формы самоорганизации своей учебной деятельности.</a:t>
            </a:r>
          </a:p>
          <a:p>
            <a:r>
              <a:rPr lang="ru-RU" dirty="0" smtClean="0"/>
              <a:t>4._________взаимодействовать в группе, паре.</a:t>
            </a:r>
          </a:p>
          <a:p>
            <a:r>
              <a:rPr lang="ru-RU" dirty="0" smtClean="0"/>
              <a:t>5. Самостоятельно совершать ________________, принимать ___________.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09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План сопровождения подготовки к введению ФГОС СОО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050223"/>
              </p:ext>
            </p:extLst>
          </p:nvPr>
        </p:nvGraphicFramePr>
        <p:xfrm>
          <a:off x="457200" y="1752600"/>
          <a:ext cx="7620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2232248"/>
                <a:gridCol w="494536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Экспертиза ОП СОО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Экспертиза УП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Консультации учителей – предметников по разработке рабочих программ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Экспертиза рабочих программ </a:t>
                      </a:r>
                      <a:r>
                        <a:rPr lang="ru-RU" smtClean="0"/>
                        <a:t>по </a:t>
                      </a:r>
                      <a:r>
                        <a:rPr lang="ru-RU" baseline="0" smtClean="0"/>
                        <a:t> предметам УП</a:t>
                      </a:r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39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 22.03.19 подготовить план подготовки к переходу ФГОС СОО на 2019-2020 </a:t>
            </a:r>
            <a:r>
              <a:rPr lang="ru-RU" dirty="0" err="1" smtClean="0"/>
              <a:t>у.г</a:t>
            </a:r>
            <a:r>
              <a:rPr lang="ru-RU" dirty="0" smtClean="0"/>
              <a:t>. с учетом карты самоанализа, материалов семинара. Дополнительные материалы опубликованы на сайте МИМЦ. В план можете включать ресурс пилотных школ, будем согласовывать запросы, время</a:t>
            </a:r>
            <a:r>
              <a:rPr lang="ru-RU" smtClean="0"/>
              <a:t>, форматы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98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семинар – практикум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«</a:t>
            </a:r>
            <a:r>
              <a:rPr lang="ru-RU" i="1" dirty="0">
                <a:latin typeface="Times New Roman"/>
                <a:ea typeface="Calibri"/>
                <a:cs typeface="Times New Roman"/>
                <a:hlinkClick r:id="rId2" action="ppaction://hlinkfile"/>
              </a:rPr>
              <a:t>Формирование и мониторинг 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универсальных учебных действий (далее – УУД) на уровне среднего общего образования»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702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ПИЛОТНЫЕ </a:t>
            </a:r>
            <a:r>
              <a:rPr lang="ru-RU" dirty="0" err="1" smtClean="0"/>
              <a:t>оУ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173882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391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Принципы пилотирования  введения ФГОС </a:t>
            </a:r>
            <a:r>
              <a:rPr lang="ru-RU" sz="2000" dirty="0" err="1" smtClean="0"/>
              <a:t>сОО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Общность целей при многообразии подходов</a:t>
            </a:r>
          </a:p>
          <a:p>
            <a:pPr marL="457200" indent="-457200">
              <a:buAutoNum type="arabicPeriod"/>
            </a:pPr>
            <a:r>
              <a:rPr lang="ru-RU" dirty="0" smtClean="0"/>
              <a:t>Открытость и взаимодействие по созданию муниципального образовательного пространства (</a:t>
            </a:r>
            <a:r>
              <a:rPr lang="ru-RU" dirty="0" smtClean="0">
                <a:hlinkClick r:id="rId2" action="ppaction://hlinkfile"/>
              </a:rPr>
              <a:t>открытые лекции</a:t>
            </a:r>
            <a:r>
              <a:rPr lang="ru-RU" dirty="0" smtClean="0"/>
              <a:t>, </a:t>
            </a:r>
            <a:r>
              <a:rPr lang="ru-RU" dirty="0" smtClean="0">
                <a:hlinkClick r:id="rId3" action="ppaction://hlinkfile"/>
              </a:rPr>
              <a:t>банк тем проектов</a:t>
            </a:r>
            <a:r>
              <a:rPr lang="ru-RU" dirty="0" smtClean="0"/>
              <a:t>, </a:t>
            </a:r>
            <a:r>
              <a:rPr lang="ru-RU" dirty="0" smtClean="0">
                <a:hlinkClick r:id="rId4" action="ppaction://hlinkfile"/>
              </a:rPr>
              <a:t>ЛА ИП</a:t>
            </a:r>
            <a:r>
              <a:rPr lang="ru-RU" dirty="0" smtClean="0"/>
              <a:t>, </a:t>
            </a:r>
            <a:r>
              <a:rPr lang="ru-RU" dirty="0" smtClean="0">
                <a:hlinkClick r:id="rId5" action="ppaction://hlinkfile"/>
              </a:rPr>
              <a:t>мониторинговые процедуры</a:t>
            </a:r>
            <a:r>
              <a:rPr lang="ru-RU" dirty="0" smtClean="0"/>
              <a:t>)</a:t>
            </a:r>
          </a:p>
          <a:p>
            <a:pPr marL="457200" indent="-457200">
              <a:buAutoNum type="arabicPeriod"/>
            </a:pPr>
            <a:r>
              <a:rPr lang="ru-RU" dirty="0" smtClean="0">
                <a:hlinkClick r:id="rId6" action="ppaction://hlinkfile"/>
              </a:rPr>
              <a:t>Командный подход</a:t>
            </a:r>
            <a:r>
              <a:rPr lang="ru-RU" dirty="0" smtClean="0"/>
              <a:t> на основе совместного планирования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37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ФГОС СОО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271016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578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 ФГОС СОО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306841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304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Механизм реализации </a:t>
            </a:r>
            <a:br>
              <a:rPr lang="ru-RU" dirty="0" smtClean="0"/>
            </a:br>
            <a:r>
              <a:rPr lang="ru-RU" dirty="0" smtClean="0"/>
              <a:t> ФГОС СОО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303482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1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ТРКМ</a:t>
            </a:r>
          </a:p>
          <a:p>
            <a:r>
              <a:rPr lang="ru-RU" dirty="0" smtClean="0"/>
              <a:t>Портфолио</a:t>
            </a:r>
          </a:p>
          <a:p>
            <a:r>
              <a:rPr lang="ru-RU" dirty="0" smtClean="0"/>
              <a:t>Проблемное обучение</a:t>
            </a:r>
          </a:p>
          <a:p>
            <a:r>
              <a:rPr lang="ru-RU" dirty="0" smtClean="0"/>
              <a:t>Метод проектов</a:t>
            </a:r>
          </a:p>
          <a:p>
            <a:r>
              <a:rPr lang="ru-RU" dirty="0" smtClean="0"/>
              <a:t>Модульное обучение</a:t>
            </a:r>
          </a:p>
          <a:p>
            <a:r>
              <a:rPr lang="ru-RU" dirty="0" smtClean="0"/>
              <a:t>Деловая игра</a:t>
            </a:r>
          </a:p>
          <a:p>
            <a:r>
              <a:rPr lang="ru-RU" dirty="0" smtClean="0"/>
              <a:t>Кейс – </a:t>
            </a:r>
            <a:r>
              <a:rPr lang="ru-RU" dirty="0" err="1" smtClean="0"/>
              <a:t>стади</a:t>
            </a:r>
            <a:endParaRPr lang="ru-RU" dirty="0" smtClean="0"/>
          </a:p>
          <a:p>
            <a:r>
              <a:rPr lang="ru-RU" dirty="0" smtClean="0"/>
              <a:t>Дебаты, дискуссии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6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Техники и приемы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Тьюторство</a:t>
            </a:r>
            <a:r>
              <a:rPr lang="ru-RU" dirty="0" smtClean="0"/>
              <a:t> / </a:t>
            </a:r>
            <a:r>
              <a:rPr lang="ru-RU" dirty="0" err="1" smtClean="0"/>
              <a:t>коучинг</a:t>
            </a:r>
            <a:endParaRPr lang="ru-RU" dirty="0" smtClean="0"/>
          </a:p>
          <a:p>
            <a:r>
              <a:rPr lang="ru-RU" dirty="0" err="1" smtClean="0"/>
              <a:t>Фасилитация</a:t>
            </a:r>
            <a:endParaRPr lang="ru-RU" dirty="0" smtClean="0"/>
          </a:p>
          <a:p>
            <a:r>
              <a:rPr lang="ru-RU" dirty="0" smtClean="0"/>
              <a:t>Веб – </a:t>
            </a:r>
            <a:r>
              <a:rPr lang="ru-RU" dirty="0" err="1" smtClean="0"/>
              <a:t>квесты</a:t>
            </a:r>
            <a:endParaRPr lang="ru-RU" dirty="0" smtClean="0"/>
          </a:p>
          <a:p>
            <a:r>
              <a:rPr lang="ru-RU" dirty="0" smtClean="0"/>
              <a:t>Техники визуализации, </a:t>
            </a:r>
            <a:r>
              <a:rPr lang="ru-RU" dirty="0" err="1" smtClean="0"/>
              <a:t>инфографика</a:t>
            </a:r>
            <a:endParaRPr lang="ru-RU" dirty="0" smtClean="0"/>
          </a:p>
          <a:p>
            <a:r>
              <a:rPr lang="ru-RU" dirty="0" err="1" smtClean="0"/>
              <a:t>Скрайбинг</a:t>
            </a:r>
            <a:endParaRPr lang="ru-RU" dirty="0" smtClean="0"/>
          </a:p>
          <a:p>
            <a:r>
              <a:rPr lang="ru-RU" dirty="0" smtClean="0"/>
              <a:t>Интеллект – карты</a:t>
            </a:r>
          </a:p>
          <a:p>
            <a:r>
              <a:rPr lang="ru-RU" dirty="0" smtClean="0"/>
              <a:t>Визуальные шаблоны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7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422</TotalTime>
  <Words>643</Words>
  <Application>Microsoft Office PowerPoint</Application>
  <PresentationFormat>Экран (4:3)</PresentationFormat>
  <Paragraphs>107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Главная</vt:lpstr>
      <vt:lpstr>Формирование и Мониторинг УУД учащихся СОО </vt:lpstr>
      <vt:lpstr>семинар – практикум</vt:lpstr>
      <vt:lpstr>ПИЛОТНЫЕ оУ</vt:lpstr>
      <vt:lpstr>Принципы пилотирования  введения ФГОС сОО</vt:lpstr>
      <vt:lpstr>Особенности ФГОС СОО</vt:lpstr>
      <vt:lpstr>УП ФГОС СОО</vt:lpstr>
      <vt:lpstr>Механизм реализации   ФГОС СОО</vt:lpstr>
      <vt:lpstr>технологии</vt:lpstr>
      <vt:lpstr>Техники и приемы</vt:lpstr>
      <vt:lpstr> учитель старшей школы</vt:lpstr>
      <vt:lpstr>Образ будущего</vt:lpstr>
      <vt:lpstr>Презентация PowerPoint</vt:lpstr>
      <vt:lpstr>Презентация PowerPoint</vt:lpstr>
      <vt:lpstr>Презентация PowerPoint</vt:lpstr>
      <vt:lpstr>Резюме</vt:lpstr>
      <vt:lpstr>Возможные варианты проб</vt:lpstr>
      <vt:lpstr>Выпускник ООО</vt:lpstr>
      <vt:lpstr>План сопровождения подготовки к введению ФГОС СОО</vt:lpstr>
      <vt:lpstr>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УУД учащихся СОО </dc:title>
  <dc:creator>Н</dc:creator>
  <cp:lastModifiedBy>1</cp:lastModifiedBy>
  <cp:revision>30</cp:revision>
  <dcterms:created xsi:type="dcterms:W3CDTF">2019-02-25T04:16:54Z</dcterms:created>
  <dcterms:modified xsi:type="dcterms:W3CDTF">2019-03-18T03:59:27Z</dcterms:modified>
</cp:coreProperties>
</file>